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164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4670F-A50F-4FA3-A335-DB0EA51E0943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</dgm:pt>
    <dgm:pt modelId="{88C73AF0-A58A-4E7A-967A-E9529099B237}">
      <dgm:prSet phldrT="[Text]"/>
      <dgm:spPr/>
      <dgm:t>
        <a:bodyPr/>
        <a:lstStyle/>
        <a:p>
          <a:r>
            <a:rPr lang="en-US" dirty="0"/>
            <a:t>SCANNING OF ENVIRONMENT</a:t>
          </a:r>
        </a:p>
      </dgm:t>
    </dgm:pt>
    <dgm:pt modelId="{65B183F9-BBB6-442F-B406-F5F31111EA11}" type="parTrans" cxnId="{B42A1387-AB64-4FB3-A0A0-CF8648BBA810}">
      <dgm:prSet/>
      <dgm:spPr/>
      <dgm:t>
        <a:bodyPr/>
        <a:lstStyle/>
        <a:p>
          <a:endParaRPr lang="en-US"/>
        </a:p>
      </dgm:t>
    </dgm:pt>
    <dgm:pt modelId="{0404CF04-A554-43BD-86BE-4F1D8711C595}" type="sibTrans" cxnId="{B42A1387-AB64-4FB3-A0A0-CF8648BBA810}">
      <dgm:prSet/>
      <dgm:spPr/>
      <dgm:t>
        <a:bodyPr/>
        <a:lstStyle/>
        <a:p>
          <a:endParaRPr lang="en-US"/>
        </a:p>
      </dgm:t>
    </dgm:pt>
    <dgm:pt modelId="{26D81C45-C739-4B1A-841B-E0A2A9AC14CE}">
      <dgm:prSet phldrT="[Text]"/>
      <dgm:spPr/>
      <dgm:t>
        <a:bodyPr/>
        <a:lstStyle/>
        <a:p>
          <a:r>
            <a:rPr lang="en-US" dirty="0"/>
            <a:t>LOCATING BUSINESS OPPORTUNITY</a:t>
          </a:r>
        </a:p>
      </dgm:t>
    </dgm:pt>
    <dgm:pt modelId="{D6EBB162-408D-4F7C-9505-2435F4ADBDA5}" type="parTrans" cxnId="{46F0A9E2-DECE-4FFA-8C88-B773A91765EE}">
      <dgm:prSet/>
      <dgm:spPr/>
      <dgm:t>
        <a:bodyPr/>
        <a:lstStyle/>
        <a:p>
          <a:endParaRPr lang="en-US"/>
        </a:p>
      </dgm:t>
    </dgm:pt>
    <dgm:pt modelId="{D5CCD6D1-C401-41DE-9F79-0B26A149CE5E}" type="sibTrans" cxnId="{46F0A9E2-DECE-4FFA-8C88-B773A91765EE}">
      <dgm:prSet/>
      <dgm:spPr/>
      <dgm:t>
        <a:bodyPr/>
        <a:lstStyle/>
        <a:p>
          <a:endParaRPr lang="en-US"/>
        </a:p>
      </dgm:t>
    </dgm:pt>
    <dgm:pt modelId="{8872956E-06F7-448B-9514-8FE5F8926258}">
      <dgm:prSet phldrT="[Text]"/>
      <dgm:spPr/>
      <dgm:t>
        <a:bodyPr/>
        <a:lstStyle/>
        <a:p>
          <a:r>
            <a:rPr lang="en-US" dirty="0"/>
            <a:t>CONVERTING OPPORTUNITY INTO REALITY</a:t>
          </a:r>
        </a:p>
      </dgm:t>
    </dgm:pt>
    <dgm:pt modelId="{FAEAF943-A6B1-4641-816B-4927A5FC0337}" type="parTrans" cxnId="{C0B1D5FC-EDA8-4BB9-A7A8-E4E0EC83BD4D}">
      <dgm:prSet/>
      <dgm:spPr/>
      <dgm:t>
        <a:bodyPr/>
        <a:lstStyle/>
        <a:p>
          <a:endParaRPr lang="en-US"/>
        </a:p>
      </dgm:t>
    </dgm:pt>
    <dgm:pt modelId="{12ED983B-0590-4418-892C-F59175C13383}" type="sibTrans" cxnId="{C0B1D5FC-EDA8-4BB9-A7A8-E4E0EC83BD4D}">
      <dgm:prSet/>
      <dgm:spPr/>
      <dgm:t>
        <a:bodyPr/>
        <a:lstStyle/>
        <a:p>
          <a:endParaRPr lang="en-US"/>
        </a:p>
      </dgm:t>
    </dgm:pt>
    <dgm:pt modelId="{CBA04EC7-E937-403B-A7C6-A4FD7965F085}">
      <dgm:prSet phldrT="[Text]"/>
      <dgm:spPr/>
      <dgm:t>
        <a:bodyPr/>
        <a:lstStyle/>
        <a:p>
          <a:r>
            <a:rPr lang="en-US" dirty="0"/>
            <a:t>FINANCIAL PREPARATION</a:t>
          </a:r>
        </a:p>
      </dgm:t>
    </dgm:pt>
    <dgm:pt modelId="{14F36527-E94E-43B7-980D-5415ABCFE78E}" type="parTrans" cxnId="{8D4269AF-C9CA-4481-A3E9-B146B838C36F}">
      <dgm:prSet/>
      <dgm:spPr/>
      <dgm:t>
        <a:bodyPr/>
        <a:lstStyle/>
        <a:p>
          <a:endParaRPr lang="en-US"/>
        </a:p>
      </dgm:t>
    </dgm:pt>
    <dgm:pt modelId="{42F11F53-3D33-430F-9149-D9A4D6280FB9}" type="sibTrans" cxnId="{8D4269AF-C9CA-4481-A3E9-B146B838C36F}">
      <dgm:prSet/>
      <dgm:spPr/>
      <dgm:t>
        <a:bodyPr/>
        <a:lstStyle/>
        <a:p>
          <a:endParaRPr lang="en-US"/>
        </a:p>
      </dgm:t>
    </dgm:pt>
    <dgm:pt modelId="{1687C8D5-2924-4165-A589-78BC3A725E24}">
      <dgm:prSet phldrT="[Text]"/>
      <dgm:spPr/>
      <dgm:t>
        <a:bodyPr/>
        <a:lstStyle/>
        <a:p>
          <a:r>
            <a:rPr lang="en-US" dirty="0"/>
            <a:t>MARKET RESEARCH</a:t>
          </a:r>
        </a:p>
      </dgm:t>
    </dgm:pt>
    <dgm:pt modelId="{73EFA8AD-FC81-4172-A241-96B01C00A776}" type="parTrans" cxnId="{A17FF097-D857-4174-89CE-1E42BBBC7D30}">
      <dgm:prSet/>
      <dgm:spPr/>
      <dgm:t>
        <a:bodyPr/>
        <a:lstStyle/>
        <a:p>
          <a:endParaRPr lang="en-US"/>
        </a:p>
      </dgm:t>
    </dgm:pt>
    <dgm:pt modelId="{C172880B-3BB4-482D-974B-5C8D9A5534F5}" type="sibTrans" cxnId="{A17FF097-D857-4174-89CE-1E42BBBC7D30}">
      <dgm:prSet/>
      <dgm:spPr/>
      <dgm:t>
        <a:bodyPr/>
        <a:lstStyle/>
        <a:p>
          <a:endParaRPr lang="en-US"/>
        </a:p>
      </dgm:t>
    </dgm:pt>
    <dgm:pt modelId="{B78B88E3-96DE-4F41-AF40-C61C86014CAC}">
      <dgm:prSet phldrT="[Text]"/>
      <dgm:spPr/>
      <dgm:t>
        <a:bodyPr/>
        <a:lstStyle/>
        <a:p>
          <a:r>
            <a:rPr lang="en-US" dirty="0"/>
            <a:t>DEVELOPING A BUSINESS PLAN</a:t>
          </a:r>
        </a:p>
      </dgm:t>
    </dgm:pt>
    <dgm:pt modelId="{2FED9452-1995-43AF-B101-21D7EC4F46A6}" type="parTrans" cxnId="{E16BFB9E-5018-4386-88C7-9DC48FC52C2E}">
      <dgm:prSet/>
      <dgm:spPr/>
      <dgm:t>
        <a:bodyPr/>
        <a:lstStyle/>
        <a:p>
          <a:endParaRPr lang="en-US"/>
        </a:p>
      </dgm:t>
    </dgm:pt>
    <dgm:pt modelId="{217FBE47-21F3-4537-B440-990511CF38A7}" type="sibTrans" cxnId="{E16BFB9E-5018-4386-88C7-9DC48FC52C2E}">
      <dgm:prSet/>
      <dgm:spPr/>
      <dgm:t>
        <a:bodyPr/>
        <a:lstStyle/>
        <a:p>
          <a:endParaRPr lang="en-US"/>
        </a:p>
      </dgm:t>
    </dgm:pt>
    <dgm:pt modelId="{F4DDDBC4-5466-4D42-958D-4902FA9AF3F6}">
      <dgm:prSet phldrT="[Text]"/>
      <dgm:spPr/>
      <dgm:t>
        <a:bodyPr/>
        <a:lstStyle/>
        <a:p>
          <a:r>
            <a:rPr lang="en-US" dirty="0"/>
            <a:t>TECHNO ECONOMIC FEASIBILITY</a:t>
          </a:r>
        </a:p>
      </dgm:t>
    </dgm:pt>
    <dgm:pt modelId="{FB6549CC-849B-46C7-A63C-9FACC8900C75}" type="parTrans" cxnId="{B625DBAD-05B4-44B4-B447-61DEB28369D9}">
      <dgm:prSet/>
      <dgm:spPr/>
      <dgm:t>
        <a:bodyPr/>
        <a:lstStyle/>
        <a:p>
          <a:endParaRPr lang="en-US"/>
        </a:p>
      </dgm:t>
    </dgm:pt>
    <dgm:pt modelId="{B00B8342-7198-4AB4-9731-E59566F1B8AE}" type="sibTrans" cxnId="{B625DBAD-05B4-44B4-B447-61DEB28369D9}">
      <dgm:prSet/>
      <dgm:spPr/>
      <dgm:t>
        <a:bodyPr/>
        <a:lstStyle/>
        <a:p>
          <a:endParaRPr lang="en-US"/>
        </a:p>
      </dgm:t>
    </dgm:pt>
    <dgm:pt modelId="{AD1A811F-26DB-4FD9-9BA9-24B0CC8BD696}">
      <dgm:prSet phldrT="[Text]"/>
      <dgm:spPr/>
      <dgm:t>
        <a:bodyPr/>
        <a:lstStyle/>
        <a:p>
          <a:r>
            <a:rPr lang="en-US" dirty="0"/>
            <a:t>PREPARARTION OF FEASIBILITY REPORT</a:t>
          </a:r>
        </a:p>
      </dgm:t>
    </dgm:pt>
    <dgm:pt modelId="{1D4EB277-FC97-4AD8-8D11-F3F8031CB313}" type="parTrans" cxnId="{C82FB0A7-18A2-4831-AF59-CF153C0B4DC5}">
      <dgm:prSet/>
      <dgm:spPr/>
      <dgm:t>
        <a:bodyPr/>
        <a:lstStyle/>
        <a:p>
          <a:endParaRPr lang="en-US"/>
        </a:p>
      </dgm:t>
    </dgm:pt>
    <dgm:pt modelId="{FB1998CB-4FE9-49F2-A493-E8CE97CE1F83}" type="sibTrans" cxnId="{C82FB0A7-18A2-4831-AF59-CF153C0B4DC5}">
      <dgm:prSet/>
      <dgm:spPr/>
      <dgm:t>
        <a:bodyPr/>
        <a:lstStyle/>
        <a:p>
          <a:endParaRPr lang="en-US"/>
        </a:p>
      </dgm:t>
    </dgm:pt>
    <dgm:pt modelId="{E768137E-9642-419F-99A3-7421C219E4C1}">
      <dgm:prSet phldrT="[Text]"/>
      <dgm:spPr/>
      <dgm:t>
        <a:bodyPr/>
        <a:lstStyle/>
        <a:p>
          <a:r>
            <a:rPr lang="en-US" dirty="0"/>
            <a:t>ACCUMULATING RESOURCES</a:t>
          </a:r>
        </a:p>
      </dgm:t>
    </dgm:pt>
    <dgm:pt modelId="{E17033BE-CE01-4BF3-A106-8ED44B1BBAB9}" type="parTrans" cxnId="{8C48FEE2-AEA9-4F44-86C7-B43DE8ADDE3E}">
      <dgm:prSet/>
      <dgm:spPr/>
      <dgm:t>
        <a:bodyPr/>
        <a:lstStyle/>
        <a:p>
          <a:endParaRPr lang="en-US"/>
        </a:p>
      </dgm:t>
    </dgm:pt>
    <dgm:pt modelId="{85DBF824-1EE0-4A36-A653-0136BA46F984}" type="sibTrans" cxnId="{8C48FEE2-AEA9-4F44-86C7-B43DE8ADDE3E}">
      <dgm:prSet/>
      <dgm:spPr/>
      <dgm:t>
        <a:bodyPr/>
        <a:lstStyle/>
        <a:p>
          <a:endParaRPr lang="en-US"/>
        </a:p>
      </dgm:t>
    </dgm:pt>
    <dgm:pt modelId="{F1F8FD47-81EB-4D8F-A3E4-9AA419158DE6}">
      <dgm:prSet phldrT="[Text]"/>
      <dgm:spPr/>
      <dgm:t>
        <a:bodyPr/>
        <a:lstStyle/>
        <a:p>
          <a:r>
            <a:rPr lang="en-US" dirty="0"/>
            <a:t>GENERATING FUNDS</a:t>
          </a:r>
        </a:p>
      </dgm:t>
    </dgm:pt>
    <dgm:pt modelId="{CDB00DC3-F59C-46E4-A659-74E511DCF165}" type="parTrans" cxnId="{ABE13BCD-4E7F-4643-A2A7-4022AD15E5A0}">
      <dgm:prSet/>
      <dgm:spPr/>
      <dgm:t>
        <a:bodyPr/>
        <a:lstStyle/>
        <a:p>
          <a:endParaRPr lang="en-US"/>
        </a:p>
      </dgm:t>
    </dgm:pt>
    <dgm:pt modelId="{338EAEA2-7AFE-47E4-9357-1B331377368C}" type="sibTrans" cxnId="{ABE13BCD-4E7F-4643-A2A7-4022AD15E5A0}">
      <dgm:prSet/>
      <dgm:spPr/>
      <dgm:t>
        <a:bodyPr/>
        <a:lstStyle/>
        <a:p>
          <a:endParaRPr lang="en-US"/>
        </a:p>
      </dgm:t>
    </dgm:pt>
    <dgm:pt modelId="{2D80E86C-0429-43FA-A0CF-F50E24D04F99}">
      <dgm:prSet phldrT="[Text]"/>
      <dgm:spPr/>
      <dgm:t>
        <a:bodyPr/>
        <a:lstStyle/>
        <a:p>
          <a:r>
            <a:rPr lang="en-US" dirty="0"/>
            <a:t>LEGAL ISSUESORGANIZING PRODUCTION</a:t>
          </a:r>
        </a:p>
      </dgm:t>
    </dgm:pt>
    <dgm:pt modelId="{5504B8DC-7351-4F23-9499-B1D77B484BE0}" type="parTrans" cxnId="{2FD7CDED-9380-4DCD-98ED-68FD584AA6E7}">
      <dgm:prSet/>
      <dgm:spPr/>
      <dgm:t>
        <a:bodyPr/>
        <a:lstStyle/>
        <a:p>
          <a:endParaRPr lang="en-US"/>
        </a:p>
      </dgm:t>
    </dgm:pt>
    <dgm:pt modelId="{4B155A39-7918-43CE-BDE0-3D11A274505B}" type="sibTrans" cxnId="{2FD7CDED-9380-4DCD-98ED-68FD584AA6E7}">
      <dgm:prSet/>
      <dgm:spPr/>
      <dgm:t>
        <a:bodyPr/>
        <a:lstStyle/>
        <a:p>
          <a:endParaRPr lang="en-US"/>
        </a:p>
      </dgm:t>
    </dgm:pt>
    <dgm:pt modelId="{50A78089-EF1E-4952-8C85-5FA714420D1F}">
      <dgm:prSet phldrT="[Text]"/>
      <dgm:spPr/>
      <dgm:t>
        <a:bodyPr/>
        <a:lstStyle/>
        <a:p>
          <a:r>
            <a:rPr lang="en-US" dirty="0"/>
            <a:t>MARKETING OF THE PRODUCTS</a:t>
          </a:r>
        </a:p>
      </dgm:t>
    </dgm:pt>
    <dgm:pt modelId="{20CB085B-7F6A-4BDB-ABDA-65FA4B9077CA}" type="parTrans" cxnId="{5BE00CEE-6D82-486D-B71A-E3F57E194C3B}">
      <dgm:prSet/>
      <dgm:spPr/>
      <dgm:t>
        <a:bodyPr/>
        <a:lstStyle/>
        <a:p>
          <a:endParaRPr lang="en-US"/>
        </a:p>
      </dgm:t>
    </dgm:pt>
    <dgm:pt modelId="{7DFFD9C2-2DBE-4F5E-8AD7-C736C42F22BC}" type="sibTrans" cxnId="{5BE00CEE-6D82-486D-B71A-E3F57E194C3B}">
      <dgm:prSet/>
      <dgm:spPr/>
      <dgm:t>
        <a:bodyPr/>
        <a:lstStyle/>
        <a:p>
          <a:endParaRPr lang="en-US"/>
        </a:p>
      </dgm:t>
    </dgm:pt>
    <dgm:pt modelId="{82270EEE-D356-4055-9C7A-B0FB13E7C76F}">
      <dgm:prSet phldrT="[Text]"/>
      <dgm:spPr/>
      <dgm:t>
        <a:bodyPr/>
        <a:lstStyle/>
        <a:p>
          <a:r>
            <a:rPr lang="en-US" dirty="0"/>
            <a:t>MANAGING ENTREPRENEUR</a:t>
          </a:r>
        </a:p>
      </dgm:t>
    </dgm:pt>
    <dgm:pt modelId="{E1C4BDEA-CF20-4AC8-B09C-7BCFCADEA975}" type="parTrans" cxnId="{B494E4DC-2C30-46B5-9606-B3F498B89C95}">
      <dgm:prSet/>
      <dgm:spPr/>
      <dgm:t>
        <a:bodyPr/>
        <a:lstStyle/>
        <a:p>
          <a:endParaRPr lang="en-US"/>
        </a:p>
      </dgm:t>
    </dgm:pt>
    <dgm:pt modelId="{F04F9795-625B-4DDB-854F-7EF801DF7C0A}" type="sibTrans" cxnId="{B494E4DC-2C30-46B5-9606-B3F498B89C95}">
      <dgm:prSet/>
      <dgm:spPr/>
      <dgm:t>
        <a:bodyPr/>
        <a:lstStyle/>
        <a:p>
          <a:endParaRPr lang="en-US"/>
        </a:p>
      </dgm:t>
    </dgm:pt>
    <dgm:pt modelId="{2D63519C-02EF-467C-9FFC-3A1B130F8056}" type="pres">
      <dgm:prSet presAssocID="{8FE4670F-A50F-4FA3-A335-DB0EA51E0943}" presName="compositeShape" presStyleCnt="0">
        <dgm:presLayoutVars>
          <dgm:dir/>
          <dgm:resizeHandles/>
        </dgm:presLayoutVars>
      </dgm:prSet>
      <dgm:spPr/>
    </dgm:pt>
    <dgm:pt modelId="{31C991DF-F5FB-4C5E-A95D-7FB40B6487E8}" type="pres">
      <dgm:prSet presAssocID="{8FE4670F-A50F-4FA3-A335-DB0EA51E0943}" presName="pyramid" presStyleLbl="node1" presStyleIdx="0" presStyleCnt="1"/>
      <dgm:spPr/>
    </dgm:pt>
    <dgm:pt modelId="{388A6953-F551-4E9E-9B02-48BF40F49253}" type="pres">
      <dgm:prSet presAssocID="{8FE4670F-A50F-4FA3-A335-DB0EA51E0943}" presName="theList" presStyleCnt="0"/>
      <dgm:spPr/>
    </dgm:pt>
    <dgm:pt modelId="{9543D7B3-16E9-4E4B-BED8-0E812E7B6908}" type="pres">
      <dgm:prSet presAssocID="{88C73AF0-A58A-4E7A-967A-E9529099B237}" presName="aNode" presStyleLbl="fgAcc1" presStyleIdx="0" presStyleCnt="13">
        <dgm:presLayoutVars>
          <dgm:bulletEnabled val="1"/>
        </dgm:presLayoutVars>
      </dgm:prSet>
      <dgm:spPr/>
    </dgm:pt>
    <dgm:pt modelId="{4F5ECD4E-7078-490B-9F65-28E129D4940B}" type="pres">
      <dgm:prSet presAssocID="{88C73AF0-A58A-4E7A-967A-E9529099B237}" presName="aSpace" presStyleCnt="0"/>
      <dgm:spPr/>
    </dgm:pt>
    <dgm:pt modelId="{E9B78778-7C1B-4A2C-A239-09793E94CE3D}" type="pres">
      <dgm:prSet presAssocID="{26D81C45-C739-4B1A-841B-E0A2A9AC14CE}" presName="aNode" presStyleLbl="fgAcc1" presStyleIdx="1" presStyleCnt="13">
        <dgm:presLayoutVars>
          <dgm:bulletEnabled val="1"/>
        </dgm:presLayoutVars>
      </dgm:prSet>
      <dgm:spPr/>
    </dgm:pt>
    <dgm:pt modelId="{DF5D683C-D3F5-4470-8AF5-B1FAD7B5A9D9}" type="pres">
      <dgm:prSet presAssocID="{26D81C45-C739-4B1A-841B-E0A2A9AC14CE}" presName="aSpace" presStyleCnt="0"/>
      <dgm:spPr/>
    </dgm:pt>
    <dgm:pt modelId="{4379FE50-C845-4826-8995-95CE70B83D56}" type="pres">
      <dgm:prSet presAssocID="{8872956E-06F7-448B-9514-8FE5F8926258}" presName="aNode" presStyleLbl="fgAcc1" presStyleIdx="2" presStyleCnt="13">
        <dgm:presLayoutVars>
          <dgm:bulletEnabled val="1"/>
        </dgm:presLayoutVars>
      </dgm:prSet>
      <dgm:spPr/>
    </dgm:pt>
    <dgm:pt modelId="{D5ED4871-C959-43D8-B403-6E8B8DE3887B}" type="pres">
      <dgm:prSet presAssocID="{8872956E-06F7-448B-9514-8FE5F8926258}" presName="aSpace" presStyleCnt="0"/>
      <dgm:spPr/>
    </dgm:pt>
    <dgm:pt modelId="{B12C3604-81C7-4993-A6A3-2E69268BE27A}" type="pres">
      <dgm:prSet presAssocID="{1687C8D5-2924-4165-A589-78BC3A725E24}" presName="aNode" presStyleLbl="fgAcc1" presStyleIdx="3" presStyleCnt="13">
        <dgm:presLayoutVars>
          <dgm:bulletEnabled val="1"/>
        </dgm:presLayoutVars>
      </dgm:prSet>
      <dgm:spPr/>
    </dgm:pt>
    <dgm:pt modelId="{88E1CCED-D8A5-4FB7-ABCE-DEC4BB417222}" type="pres">
      <dgm:prSet presAssocID="{1687C8D5-2924-4165-A589-78BC3A725E24}" presName="aSpace" presStyleCnt="0"/>
      <dgm:spPr/>
    </dgm:pt>
    <dgm:pt modelId="{3FE72634-F357-47A3-B9B3-2B34FBCC5518}" type="pres">
      <dgm:prSet presAssocID="{B78B88E3-96DE-4F41-AF40-C61C86014CAC}" presName="aNode" presStyleLbl="fgAcc1" presStyleIdx="4" presStyleCnt="13">
        <dgm:presLayoutVars>
          <dgm:bulletEnabled val="1"/>
        </dgm:presLayoutVars>
      </dgm:prSet>
      <dgm:spPr/>
    </dgm:pt>
    <dgm:pt modelId="{A5F382D8-59B6-4AE4-836B-2EACAC998017}" type="pres">
      <dgm:prSet presAssocID="{B78B88E3-96DE-4F41-AF40-C61C86014CAC}" presName="aSpace" presStyleCnt="0"/>
      <dgm:spPr/>
    </dgm:pt>
    <dgm:pt modelId="{574C542E-F1A4-493E-8D45-BDAC3F93B04D}" type="pres">
      <dgm:prSet presAssocID="{F4DDDBC4-5466-4D42-958D-4902FA9AF3F6}" presName="aNode" presStyleLbl="fgAcc1" presStyleIdx="5" presStyleCnt="13">
        <dgm:presLayoutVars>
          <dgm:bulletEnabled val="1"/>
        </dgm:presLayoutVars>
      </dgm:prSet>
      <dgm:spPr/>
    </dgm:pt>
    <dgm:pt modelId="{2DF086F1-5CE7-4E83-BE5D-1AF2F75F779D}" type="pres">
      <dgm:prSet presAssocID="{F4DDDBC4-5466-4D42-958D-4902FA9AF3F6}" presName="aSpace" presStyleCnt="0"/>
      <dgm:spPr/>
    </dgm:pt>
    <dgm:pt modelId="{98995599-16FA-4134-8F94-A606E6DC6743}" type="pres">
      <dgm:prSet presAssocID="{AD1A811F-26DB-4FD9-9BA9-24B0CC8BD696}" presName="aNode" presStyleLbl="fgAcc1" presStyleIdx="6" presStyleCnt="13">
        <dgm:presLayoutVars>
          <dgm:bulletEnabled val="1"/>
        </dgm:presLayoutVars>
      </dgm:prSet>
      <dgm:spPr/>
    </dgm:pt>
    <dgm:pt modelId="{73408086-B028-4BF6-BFA1-4FDD96689547}" type="pres">
      <dgm:prSet presAssocID="{AD1A811F-26DB-4FD9-9BA9-24B0CC8BD696}" presName="aSpace" presStyleCnt="0"/>
      <dgm:spPr/>
    </dgm:pt>
    <dgm:pt modelId="{83C5D32A-77AD-41A8-90BC-025A6BA9E3FE}" type="pres">
      <dgm:prSet presAssocID="{E768137E-9642-419F-99A3-7421C219E4C1}" presName="aNode" presStyleLbl="fgAcc1" presStyleIdx="7" presStyleCnt="13">
        <dgm:presLayoutVars>
          <dgm:bulletEnabled val="1"/>
        </dgm:presLayoutVars>
      </dgm:prSet>
      <dgm:spPr/>
    </dgm:pt>
    <dgm:pt modelId="{770BC5E8-80F1-480D-A9A5-D461A37C2565}" type="pres">
      <dgm:prSet presAssocID="{E768137E-9642-419F-99A3-7421C219E4C1}" presName="aSpace" presStyleCnt="0"/>
      <dgm:spPr/>
    </dgm:pt>
    <dgm:pt modelId="{CDB5ED38-26EE-4A33-83ED-2F7AF36ED9B7}" type="pres">
      <dgm:prSet presAssocID="{CBA04EC7-E937-403B-A7C6-A4FD7965F085}" presName="aNode" presStyleLbl="fgAcc1" presStyleIdx="8" presStyleCnt="13">
        <dgm:presLayoutVars>
          <dgm:bulletEnabled val="1"/>
        </dgm:presLayoutVars>
      </dgm:prSet>
      <dgm:spPr/>
    </dgm:pt>
    <dgm:pt modelId="{C13E5BD4-D812-4255-843B-B5B3AEB801F8}" type="pres">
      <dgm:prSet presAssocID="{CBA04EC7-E937-403B-A7C6-A4FD7965F085}" presName="aSpace" presStyleCnt="0"/>
      <dgm:spPr/>
    </dgm:pt>
    <dgm:pt modelId="{57A66222-7CA6-4344-B82F-370E912E886A}" type="pres">
      <dgm:prSet presAssocID="{F1F8FD47-81EB-4D8F-A3E4-9AA419158DE6}" presName="aNode" presStyleLbl="fgAcc1" presStyleIdx="9" presStyleCnt="13">
        <dgm:presLayoutVars>
          <dgm:bulletEnabled val="1"/>
        </dgm:presLayoutVars>
      </dgm:prSet>
      <dgm:spPr/>
    </dgm:pt>
    <dgm:pt modelId="{15E81516-B8E5-452D-A630-50C975E87839}" type="pres">
      <dgm:prSet presAssocID="{F1F8FD47-81EB-4D8F-A3E4-9AA419158DE6}" presName="aSpace" presStyleCnt="0"/>
      <dgm:spPr/>
    </dgm:pt>
    <dgm:pt modelId="{1F037F9A-56E4-4AA7-8920-1BD18E6759A8}" type="pres">
      <dgm:prSet presAssocID="{2D80E86C-0429-43FA-A0CF-F50E24D04F99}" presName="aNode" presStyleLbl="fgAcc1" presStyleIdx="10" presStyleCnt="13">
        <dgm:presLayoutVars>
          <dgm:bulletEnabled val="1"/>
        </dgm:presLayoutVars>
      </dgm:prSet>
      <dgm:spPr/>
    </dgm:pt>
    <dgm:pt modelId="{DDF1132C-AD46-4D42-A145-AFAC10BD322B}" type="pres">
      <dgm:prSet presAssocID="{2D80E86C-0429-43FA-A0CF-F50E24D04F99}" presName="aSpace" presStyleCnt="0"/>
      <dgm:spPr/>
    </dgm:pt>
    <dgm:pt modelId="{E9F6ADEF-6EC0-4907-807F-FE4503EFBA5F}" type="pres">
      <dgm:prSet presAssocID="{50A78089-EF1E-4952-8C85-5FA714420D1F}" presName="aNode" presStyleLbl="fgAcc1" presStyleIdx="11" presStyleCnt="13">
        <dgm:presLayoutVars>
          <dgm:bulletEnabled val="1"/>
        </dgm:presLayoutVars>
      </dgm:prSet>
      <dgm:spPr/>
    </dgm:pt>
    <dgm:pt modelId="{D5C5DDA3-DE6C-46F8-9B8C-24AADA947736}" type="pres">
      <dgm:prSet presAssocID="{50A78089-EF1E-4952-8C85-5FA714420D1F}" presName="aSpace" presStyleCnt="0"/>
      <dgm:spPr/>
    </dgm:pt>
    <dgm:pt modelId="{4F003FD3-ABDD-4D58-8D6F-0D1711938D31}" type="pres">
      <dgm:prSet presAssocID="{82270EEE-D356-4055-9C7A-B0FB13E7C76F}" presName="aNode" presStyleLbl="fgAcc1" presStyleIdx="12" presStyleCnt="13">
        <dgm:presLayoutVars>
          <dgm:bulletEnabled val="1"/>
        </dgm:presLayoutVars>
      </dgm:prSet>
      <dgm:spPr/>
    </dgm:pt>
    <dgm:pt modelId="{9D03C925-38DF-4980-8872-2B67C0BF2603}" type="pres">
      <dgm:prSet presAssocID="{82270EEE-D356-4055-9C7A-B0FB13E7C76F}" presName="aSpace" presStyleCnt="0"/>
      <dgm:spPr/>
    </dgm:pt>
  </dgm:ptLst>
  <dgm:cxnLst>
    <dgm:cxn modelId="{3603F401-2A9D-459F-8C82-D6D732597DBA}" type="presOf" srcId="{8872956E-06F7-448B-9514-8FE5F8926258}" destId="{4379FE50-C845-4826-8995-95CE70B83D56}" srcOrd="0" destOrd="0" presId="urn:microsoft.com/office/officeart/2005/8/layout/pyramid2"/>
    <dgm:cxn modelId="{F8A9703F-2622-4AB2-A722-8C932CA77748}" type="presOf" srcId="{88C73AF0-A58A-4E7A-967A-E9529099B237}" destId="{9543D7B3-16E9-4E4B-BED8-0E812E7B6908}" srcOrd="0" destOrd="0" presId="urn:microsoft.com/office/officeart/2005/8/layout/pyramid2"/>
    <dgm:cxn modelId="{0160B140-DCD5-4A6A-8954-4DAF1D4468DB}" type="presOf" srcId="{2D80E86C-0429-43FA-A0CF-F50E24D04F99}" destId="{1F037F9A-56E4-4AA7-8920-1BD18E6759A8}" srcOrd="0" destOrd="0" presId="urn:microsoft.com/office/officeart/2005/8/layout/pyramid2"/>
    <dgm:cxn modelId="{09CBCC5B-090E-455C-8FEB-94D4E294A666}" type="presOf" srcId="{F1F8FD47-81EB-4D8F-A3E4-9AA419158DE6}" destId="{57A66222-7CA6-4344-B82F-370E912E886A}" srcOrd="0" destOrd="0" presId="urn:microsoft.com/office/officeart/2005/8/layout/pyramid2"/>
    <dgm:cxn modelId="{02037E64-2BC3-4B8D-A20E-EB66F0A6B290}" type="presOf" srcId="{F4DDDBC4-5466-4D42-958D-4902FA9AF3F6}" destId="{574C542E-F1A4-493E-8D45-BDAC3F93B04D}" srcOrd="0" destOrd="0" presId="urn:microsoft.com/office/officeart/2005/8/layout/pyramid2"/>
    <dgm:cxn modelId="{65F0CD64-4D6A-4E85-B90E-0E1A62168307}" type="presOf" srcId="{50A78089-EF1E-4952-8C85-5FA714420D1F}" destId="{E9F6ADEF-6EC0-4907-807F-FE4503EFBA5F}" srcOrd="0" destOrd="0" presId="urn:microsoft.com/office/officeart/2005/8/layout/pyramid2"/>
    <dgm:cxn modelId="{FACDCF68-A129-4E01-89D6-F83FFD8F0211}" type="presOf" srcId="{82270EEE-D356-4055-9C7A-B0FB13E7C76F}" destId="{4F003FD3-ABDD-4D58-8D6F-0D1711938D31}" srcOrd="0" destOrd="0" presId="urn:microsoft.com/office/officeart/2005/8/layout/pyramid2"/>
    <dgm:cxn modelId="{B42A1387-AB64-4FB3-A0A0-CF8648BBA810}" srcId="{8FE4670F-A50F-4FA3-A335-DB0EA51E0943}" destId="{88C73AF0-A58A-4E7A-967A-E9529099B237}" srcOrd="0" destOrd="0" parTransId="{65B183F9-BBB6-442F-B406-F5F31111EA11}" sibTransId="{0404CF04-A554-43BD-86BE-4F1D8711C595}"/>
    <dgm:cxn modelId="{88BF6387-A53B-4ADC-8EB0-2A658796B103}" type="presOf" srcId="{8FE4670F-A50F-4FA3-A335-DB0EA51E0943}" destId="{2D63519C-02EF-467C-9FFC-3A1B130F8056}" srcOrd="0" destOrd="0" presId="urn:microsoft.com/office/officeart/2005/8/layout/pyramid2"/>
    <dgm:cxn modelId="{A17FF097-D857-4174-89CE-1E42BBBC7D30}" srcId="{8FE4670F-A50F-4FA3-A335-DB0EA51E0943}" destId="{1687C8D5-2924-4165-A589-78BC3A725E24}" srcOrd="3" destOrd="0" parTransId="{73EFA8AD-FC81-4172-A241-96B01C00A776}" sibTransId="{C172880B-3BB4-482D-974B-5C8D9A5534F5}"/>
    <dgm:cxn modelId="{8A6D619E-2D1A-41E0-9932-9B7BCA5D3988}" type="presOf" srcId="{CBA04EC7-E937-403B-A7C6-A4FD7965F085}" destId="{CDB5ED38-26EE-4A33-83ED-2F7AF36ED9B7}" srcOrd="0" destOrd="0" presId="urn:microsoft.com/office/officeart/2005/8/layout/pyramid2"/>
    <dgm:cxn modelId="{E16BFB9E-5018-4386-88C7-9DC48FC52C2E}" srcId="{8FE4670F-A50F-4FA3-A335-DB0EA51E0943}" destId="{B78B88E3-96DE-4F41-AF40-C61C86014CAC}" srcOrd="4" destOrd="0" parTransId="{2FED9452-1995-43AF-B101-21D7EC4F46A6}" sibTransId="{217FBE47-21F3-4537-B440-990511CF38A7}"/>
    <dgm:cxn modelId="{C82FB0A7-18A2-4831-AF59-CF153C0B4DC5}" srcId="{8FE4670F-A50F-4FA3-A335-DB0EA51E0943}" destId="{AD1A811F-26DB-4FD9-9BA9-24B0CC8BD696}" srcOrd="6" destOrd="0" parTransId="{1D4EB277-FC97-4AD8-8D11-F3F8031CB313}" sibTransId="{FB1998CB-4FE9-49F2-A493-E8CE97CE1F83}"/>
    <dgm:cxn modelId="{B625DBAD-05B4-44B4-B447-61DEB28369D9}" srcId="{8FE4670F-A50F-4FA3-A335-DB0EA51E0943}" destId="{F4DDDBC4-5466-4D42-958D-4902FA9AF3F6}" srcOrd="5" destOrd="0" parTransId="{FB6549CC-849B-46C7-A63C-9FACC8900C75}" sibTransId="{B00B8342-7198-4AB4-9731-E59566F1B8AE}"/>
    <dgm:cxn modelId="{8D4269AF-C9CA-4481-A3E9-B146B838C36F}" srcId="{8FE4670F-A50F-4FA3-A335-DB0EA51E0943}" destId="{CBA04EC7-E937-403B-A7C6-A4FD7965F085}" srcOrd="8" destOrd="0" parTransId="{14F36527-E94E-43B7-980D-5415ABCFE78E}" sibTransId="{42F11F53-3D33-430F-9149-D9A4D6280FB9}"/>
    <dgm:cxn modelId="{BE74BDB5-F74B-4AA8-ABBC-294CDF1FF3C5}" type="presOf" srcId="{B78B88E3-96DE-4F41-AF40-C61C86014CAC}" destId="{3FE72634-F357-47A3-B9B3-2B34FBCC5518}" srcOrd="0" destOrd="0" presId="urn:microsoft.com/office/officeart/2005/8/layout/pyramid2"/>
    <dgm:cxn modelId="{BD30D5BA-3F6C-408A-A2EB-DA8F975DDEEF}" type="presOf" srcId="{26D81C45-C739-4B1A-841B-E0A2A9AC14CE}" destId="{E9B78778-7C1B-4A2C-A239-09793E94CE3D}" srcOrd="0" destOrd="0" presId="urn:microsoft.com/office/officeart/2005/8/layout/pyramid2"/>
    <dgm:cxn modelId="{ABE13BCD-4E7F-4643-A2A7-4022AD15E5A0}" srcId="{8FE4670F-A50F-4FA3-A335-DB0EA51E0943}" destId="{F1F8FD47-81EB-4D8F-A3E4-9AA419158DE6}" srcOrd="9" destOrd="0" parTransId="{CDB00DC3-F59C-46E4-A659-74E511DCF165}" sibTransId="{338EAEA2-7AFE-47E4-9357-1B331377368C}"/>
    <dgm:cxn modelId="{B494E4DC-2C30-46B5-9606-B3F498B89C95}" srcId="{8FE4670F-A50F-4FA3-A335-DB0EA51E0943}" destId="{82270EEE-D356-4055-9C7A-B0FB13E7C76F}" srcOrd="12" destOrd="0" parTransId="{E1C4BDEA-CF20-4AC8-B09C-7BCFCADEA975}" sibTransId="{F04F9795-625B-4DDB-854F-7EF801DF7C0A}"/>
    <dgm:cxn modelId="{F16DC0E1-8E39-4F23-A34D-9478AB810714}" type="presOf" srcId="{AD1A811F-26DB-4FD9-9BA9-24B0CC8BD696}" destId="{98995599-16FA-4134-8F94-A606E6DC6743}" srcOrd="0" destOrd="0" presId="urn:microsoft.com/office/officeart/2005/8/layout/pyramid2"/>
    <dgm:cxn modelId="{46F0A9E2-DECE-4FFA-8C88-B773A91765EE}" srcId="{8FE4670F-A50F-4FA3-A335-DB0EA51E0943}" destId="{26D81C45-C739-4B1A-841B-E0A2A9AC14CE}" srcOrd="1" destOrd="0" parTransId="{D6EBB162-408D-4F7C-9505-2435F4ADBDA5}" sibTransId="{D5CCD6D1-C401-41DE-9F79-0B26A149CE5E}"/>
    <dgm:cxn modelId="{8C48FEE2-AEA9-4F44-86C7-B43DE8ADDE3E}" srcId="{8FE4670F-A50F-4FA3-A335-DB0EA51E0943}" destId="{E768137E-9642-419F-99A3-7421C219E4C1}" srcOrd="7" destOrd="0" parTransId="{E17033BE-CE01-4BF3-A106-8ED44B1BBAB9}" sibTransId="{85DBF824-1EE0-4A36-A653-0136BA46F984}"/>
    <dgm:cxn modelId="{3FF968ED-708C-42AA-891A-EAAD2480776E}" type="presOf" srcId="{E768137E-9642-419F-99A3-7421C219E4C1}" destId="{83C5D32A-77AD-41A8-90BC-025A6BA9E3FE}" srcOrd="0" destOrd="0" presId="urn:microsoft.com/office/officeart/2005/8/layout/pyramid2"/>
    <dgm:cxn modelId="{2FD7CDED-9380-4DCD-98ED-68FD584AA6E7}" srcId="{8FE4670F-A50F-4FA3-A335-DB0EA51E0943}" destId="{2D80E86C-0429-43FA-A0CF-F50E24D04F99}" srcOrd="10" destOrd="0" parTransId="{5504B8DC-7351-4F23-9499-B1D77B484BE0}" sibTransId="{4B155A39-7918-43CE-BDE0-3D11A274505B}"/>
    <dgm:cxn modelId="{5BE00CEE-6D82-486D-B71A-E3F57E194C3B}" srcId="{8FE4670F-A50F-4FA3-A335-DB0EA51E0943}" destId="{50A78089-EF1E-4952-8C85-5FA714420D1F}" srcOrd="11" destOrd="0" parTransId="{20CB085B-7F6A-4BDB-ABDA-65FA4B9077CA}" sibTransId="{7DFFD9C2-2DBE-4F5E-8AD7-C736C42F22BC}"/>
    <dgm:cxn modelId="{C0B1D5FC-EDA8-4BB9-A7A8-E4E0EC83BD4D}" srcId="{8FE4670F-A50F-4FA3-A335-DB0EA51E0943}" destId="{8872956E-06F7-448B-9514-8FE5F8926258}" srcOrd="2" destOrd="0" parTransId="{FAEAF943-A6B1-4641-816B-4927A5FC0337}" sibTransId="{12ED983B-0590-4418-892C-F59175C13383}"/>
    <dgm:cxn modelId="{CC33BFFD-9DAE-4CE7-86F1-769716CDE29B}" type="presOf" srcId="{1687C8D5-2924-4165-A589-78BC3A725E24}" destId="{B12C3604-81C7-4993-A6A3-2E69268BE27A}" srcOrd="0" destOrd="0" presId="urn:microsoft.com/office/officeart/2005/8/layout/pyramid2"/>
    <dgm:cxn modelId="{0D335B4F-483C-4550-A627-61589E709B3A}" type="presParOf" srcId="{2D63519C-02EF-467C-9FFC-3A1B130F8056}" destId="{31C991DF-F5FB-4C5E-A95D-7FB40B6487E8}" srcOrd="0" destOrd="0" presId="urn:microsoft.com/office/officeart/2005/8/layout/pyramid2"/>
    <dgm:cxn modelId="{1677F63D-C0CD-4F7B-B3D1-B230A895EFFD}" type="presParOf" srcId="{2D63519C-02EF-467C-9FFC-3A1B130F8056}" destId="{388A6953-F551-4E9E-9B02-48BF40F49253}" srcOrd="1" destOrd="0" presId="urn:microsoft.com/office/officeart/2005/8/layout/pyramid2"/>
    <dgm:cxn modelId="{221C2AA6-351D-4143-AB55-11F0700B8D54}" type="presParOf" srcId="{388A6953-F551-4E9E-9B02-48BF40F49253}" destId="{9543D7B3-16E9-4E4B-BED8-0E812E7B6908}" srcOrd="0" destOrd="0" presId="urn:microsoft.com/office/officeart/2005/8/layout/pyramid2"/>
    <dgm:cxn modelId="{5738694B-2CEA-4C4D-876F-44404AE42C9B}" type="presParOf" srcId="{388A6953-F551-4E9E-9B02-48BF40F49253}" destId="{4F5ECD4E-7078-490B-9F65-28E129D4940B}" srcOrd="1" destOrd="0" presId="urn:microsoft.com/office/officeart/2005/8/layout/pyramid2"/>
    <dgm:cxn modelId="{4CFC77E9-8EF0-4F42-8662-FDAC02CE4614}" type="presParOf" srcId="{388A6953-F551-4E9E-9B02-48BF40F49253}" destId="{E9B78778-7C1B-4A2C-A239-09793E94CE3D}" srcOrd="2" destOrd="0" presId="urn:microsoft.com/office/officeart/2005/8/layout/pyramid2"/>
    <dgm:cxn modelId="{51B59176-1F33-4DC2-843B-3F97CE625C47}" type="presParOf" srcId="{388A6953-F551-4E9E-9B02-48BF40F49253}" destId="{DF5D683C-D3F5-4470-8AF5-B1FAD7B5A9D9}" srcOrd="3" destOrd="0" presId="urn:microsoft.com/office/officeart/2005/8/layout/pyramid2"/>
    <dgm:cxn modelId="{701E70E0-4D43-4E67-9623-41ADB260D381}" type="presParOf" srcId="{388A6953-F551-4E9E-9B02-48BF40F49253}" destId="{4379FE50-C845-4826-8995-95CE70B83D56}" srcOrd="4" destOrd="0" presId="urn:microsoft.com/office/officeart/2005/8/layout/pyramid2"/>
    <dgm:cxn modelId="{3A2CD691-E61A-43F9-BD6F-2E8B322FD302}" type="presParOf" srcId="{388A6953-F551-4E9E-9B02-48BF40F49253}" destId="{D5ED4871-C959-43D8-B403-6E8B8DE3887B}" srcOrd="5" destOrd="0" presId="urn:microsoft.com/office/officeart/2005/8/layout/pyramid2"/>
    <dgm:cxn modelId="{AFA11C4E-2A0C-483C-964B-34AA4EB00FCD}" type="presParOf" srcId="{388A6953-F551-4E9E-9B02-48BF40F49253}" destId="{B12C3604-81C7-4993-A6A3-2E69268BE27A}" srcOrd="6" destOrd="0" presId="urn:microsoft.com/office/officeart/2005/8/layout/pyramid2"/>
    <dgm:cxn modelId="{2E06D8BE-4B08-4ADE-A5A4-3140077E0FCB}" type="presParOf" srcId="{388A6953-F551-4E9E-9B02-48BF40F49253}" destId="{88E1CCED-D8A5-4FB7-ABCE-DEC4BB417222}" srcOrd="7" destOrd="0" presId="urn:microsoft.com/office/officeart/2005/8/layout/pyramid2"/>
    <dgm:cxn modelId="{B3603C5E-FEBD-4AED-9407-23E007A81B14}" type="presParOf" srcId="{388A6953-F551-4E9E-9B02-48BF40F49253}" destId="{3FE72634-F357-47A3-B9B3-2B34FBCC5518}" srcOrd="8" destOrd="0" presId="urn:microsoft.com/office/officeart/2005/8/layout/pyramid2"/>
    <dgm:cxn modelId="{37DA9A18-966D-4380-BC1F-28393C0EB882}" type="presParOf" srcId="{388A6953-F551-4E9E-9B02-48BF40F49253}" destId="{A5F382D8-59B6-4AE4-836B-2EACAC998017}" srcOrd="9" destOrd="0" presId="urn:microsoft.com/office/officeart/2005/8/layout/pyramid2"/>
    <dgm:cxn modelId="{51F2B0A3-7CD6-4720-8602-D7E9FF6047E0}" type="presParOf" srcId="{388A6953-F551-4E9E-9B02-48BF40F49253}" destId="{574C542E-F1A4-493E-8D45-BDAC3F93B04D}" srcOrd="10" destOrd="0" presId="urn:microsoft.com/office/officeart/2005/8/layout/pyramid2"/>
    <dgm:cxn modelId="{A4940BF8-0B0B-4641-A148-EBF13C9946FA}" type="presParOf" srcId="{388A6953-F551-4E9E-9B02-48BF40F49253}" destId="{2DF086F1-5CE7-4E83-BE5D-1AF2F75F779D}" srcOrd="11" destOrd="0" presId="urn:microsoft.com/office/officeart/2005/8/layout/pyramid2"/>
    <dgm:cxn modelId="{7AC647A0-079D-489B-93EE-2BFE908D2218}" type="presParOf" srcId="{388A6953-F551-4E9E-9B02-48BF40F49253}" destId="{98995599-16FA-4134-8F94-A606E6DC6743}" srcOrd="12" destOrd="0" presId="urn:microsoft.com/office/officeart/2005/8/layout/pyramid2"/>
    <dgm:cxn modelId="{9756026F-AFD6-43FC-A6B4-80FDB476AC90}" type="presParOf" srcId="{388A6953-F551-4E9E-9B02-48BF40F49253}" destId="{73408086-B028-4BF6-BFA1-4FDD96689547}" srcOrd="13" destOrd="0" presId="urn:microsoft.com/office/officeart/2005/8/layout/pyramid2"/>
    <dgm:cxn modelId="{8EC4B923-708B-4068-AD78-2B379DA49B62}" type="presParOf" srcId="{388A6953-F551-4E9E-9B02-48BF40F49253}" destId="{83C5D32A-77AD-41A8-90BC-025A6BA9E3FE}" srcOrd="14" destOrd="0" presId="urn:microsoft.com/office/officeart/2005/8/layout/pyramid2"/>
    <dgm:cxn modelId="{FDCC7F0D-750A-4D05-9D27-F96ED3B9ADA9}" type="presParOf" srcId="{388A6953-F551-4E9E-9B02-48BF40F49253}" destId="{770BC5E8-80F1-480D-A9A5-D461A37C2565}" srcOrd="15" destOrd="0" presId="urn:microsoft.com/office/officeart/2005/8/layout/pyramid2"/>
    <dgm:cxn modelId="{E44B8B05-555B-4E76-8077-8DC46B5A9AC2}" type="presParOf" srcId="{388A6953-F551-4E9E-9B02-48BF40F49253}" destId="{CDB5ED38-26EE-4A33-83ED-2F7AF36ED9B7}" srcOrd="16" destOrd="0" presId="urn:microsoft.com/office/officeart/2005/8/layout/pyramid2"/>
    <dgm:cxn modelId="{EDB08F77-EBA8-4F45-B055-01373A39978F}" type="presParOf" srcId="{388A6953-F551-4E9E-9B02-48BF40F49253}" destId="{C13E5BD4-D812-4255-843B-B5B3AEB801F8}" srcOrd="17" destOrd="0" presId="urn:microsoft.com/office/officeart/2005/8/layout/pyramid2"/>
    <dgm:cxn modelId="{34ED2CC1-5336-4651-BFBE-57B3F1E93E80}" type="presParOf" srcId="{388A6953-F551-4E9E-9B02-48BF40F49253}" destId="{57A66222-7CA6-4344-B82F-370E912E886A}" srcOrd="18" destOrd="0" presId="urn:microsoft.com/office/officeart/2005/8/layout/pyramid2"/>
    <dgm:cxn modelId="{31BBE3D7-B852-40C6-9B0F-1A989F80DA73}" type="presParOf" srcId="{388A6953-F551-4E9E-9B02-48BF40F49253}" destId="{15E81516-B8E5-452D-A630-50C975E87839}" srcOrd="19" destOrd="0" presId="urn:microsoft.com/office/officeart/2005/8/layout/pyramid2"/>
    <dgm:cxn modelId="{DFCF5951-42E4-47C7-885C-DA9E211D83E2}" type="presParOf" srcId="{388A6953-F551-4E9E-9B02-48BF40F49253}" destId="{1F037F9A-56E4-4AA7-8920-1BD18E6759A8}" srcOrd="20" destOrd="0" presId="urn:microsoft.com/office/officeart/2005/8/layout/pyramid2"/>
    <dgm:cxn modelId="{9F666F9B-52C2-46EF-B2FE-FAC91D042821}" type="presParOf" srcId="{388A6953-F551-4E9E-9B02-48BF40F49253}" destId="{DDF1132C-AD46-4D42-A145-AFAC10BD322B}" srcOrd="21" destOrd="0" presId="urn:microsoft.com/office/officeart/2005/8/layout/pyramid2"/>
    <dgm:cxn modelId="{C75B1233-F44B-4DE9-8279-61E67FFD9A10}" type="presParOf" srcId="{388A6953-F551-4E9E-9B02-48BF40F49253}" destId="{E9F6ADEF-6EC0-4907-807F-FE4503EFBA5F}" srcOrd="22" destOrd="0" presId="urn:microsoft.com/office/officeart/2005/8/layout/pyramid2"/>
    <dgm:cxn modelId="{E18BEC3D-3740-48E3-AD14-0C4A5CE9E67F}" type="presParOf" srcId="{388A6953-F551-4E9E-9B02-48BF40F49253}" destId="{D5C5DDA3-DE6C-46F8-9B8C-24AADA947736}" srcOrd="23" destOrd="0" presId="urn:microsoft.com/office/officeart/2005/8/layout/pyramid2"/>
    <dgm:cxn modelId="{E2D4C7AD-AF68-45C5-9551-CD370F975F42}" type="presParOf" srcId="{388A6953-F551-4E9E-9B02-48BF40F49253}" destId="{4F003FD3-ABDD-4D58-8D6F-0D1711938D31}" srcOrd="24" destOrd="0" presId="urn:microsoft.com/office/officeart/2005/8/layout/pyramid2"/>
    <dgm:cxn modelId="{F5702CE8-434C-428C-BC29-DAE4C7D2398B}" type="presParOf" srcId="{388A6953-F551-4E9E-9B02-48BF40F49253}" destId="{9D03C925-38DF-4980-8872-2B67C0BF2603}" srcOrd="2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4670F-A50F-4FA3-A335-DB0EA51E0943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</dgm:pt>
    <dgm:pt modelId="{88C73AF0-A58A-4E7A-967A-E9529099B237}">
      <dgm:prSet phldrT="[Text]"/>
      <dgm:spPr/>
      <dgm:t>
        <a:bodyPr/>
        <a:lstStyle/>
        <a:p>
          <a:r>
            <a:rPr lang="en-US" dirty="0"/>
            <a:t>SCANNING OF ENVIRONMENT</a:t>
          </a:r>
        </a:p>
      </dgm:t>
    </dgm:pt>
    <dgm:pt modelId="{65B183F9-BBB6-442F-B406-F5F31111EA11}" type="parTrans" cxnId="{B42A1387-AB64-4FB3-A0A0-CF8648BBA810}">
      <dgm:prSet/>
      <dgm:spPr/>
      <dgm:t>
        <a:bodyPr/>
        <a:lstStyle/>
        <a:p>
          <a:endParaRPr lang="en-US"/>
        </a:p>
      </dgm:t>
    </dgm:pt>
    <dgm:pt modelId="{0404CF04-A554-43BD-86BE-4F1D8711C595}" type="sibTrans" cxnId="{B42A1387-AB64-4FB3-A0A0-CF8648BBA810}">
      <dgm:prSet/>
      <dgm:spPr/>
      <dgm:t>
        <a:bodyPr/>
        <a:lstStyle/>
        <a:p>
          <a:endParaRPr lang="en-US"/>
        </a:p>
      </dgm:t>
    </dgm:pt>
    <dgm:pt modelId="{26D81C45-C739-4B1A-841B-E0A2A9AC14CE}">
      <dgm:prSet phldrT="[Text]"/>
      <dgm:spPr/>
      <dgm:t>
        <a:bodyPr/>
        <a:lstStyle/>
        <a:p>
          <a:r>
            <a:rPr lang="en-US" dirty="0"/>
            <a:t>LOCATING BUSINESS OPPORTUNITY</a:t>
          </a:r>
        </a:p>
      </dgm:t>
    </dgm:pt>
    <dgm:pt modelId="{D6EBB162-408D-4F7C-9505-2435F4ADBDA5}" type="parTrans" cxnId="{46F0A9E2-DECE-4FFA-8C88-B773A91765EE}">
      <dgm:prSet/>
      <dgm:spPr/>
      <dgm:t>
        <a:bodyPr/>
        <a:lstStyle/>
        <a:p>
          <a:endParaRPr lang="en-US"/>
        </a:p>
      </dgm:t>
    </dgm:pt>
    <dgm:pt modelId="{D5CCD6D1-C401-41DE-9F79-0B26A149CE5E}" type="sibTrans" cxnId="{46F0A9E2-DECE-4FFA-8C88-B773A91765EE}">
      <dgm:prSet/>
      <dgm:spPr/>
      <dgm:t>
        <a:bodyPr/>
        <a:lstStyle/>
        <a:p>
          <a:endParaRPr lang="en-US"/>
        </a:p>
      </dgm:t>
    </dgm:pt>
    <dgm:pt modelId="{8872956E-06F7-448B-9514-8FE5F8926258}">
      <dgm:prSet phldrT="[Text]"/>
      <dgm:spPr/>
      <dgm:t>
        <a:bodyPr/>
        <a:lstStyle/>
        <a:p>
          <a:r>
            <a:rPr lang="en-US" dirty="0"/>
            <a:t>CONVERTING OPPORTUNITY INTO REALITY</a:t>
          </a:r>
        </a:p>
      </dgm:t>
    </dgm:pt>
    <dgm:pt modelId="{FAEAF943-A6B1-4641-816B-4927A5FC0337}" type="parTrans" cxnId="{C0B1D5FC-EDA8-4BB9-A7A8-E4E0EC83BD4D}">
      <dgm:prSet/>
      <dgm:spPr/>
      <dgm:t>
        <a:bodyPr/>
        <a:lstStyle/>
        <a:p>
          <a:endParaRPr lang="en-US"/>
        </a:p>
      </dgm:t>
    </dgm:pt>
    <dgm:pt modelId="{12ED983B-0590-4418-892C-F59175C13383}" type="sibTrans" cxnId="{C0B1D5FC-EDA8-4BB9-A7A8-E4E0EC83BD4D}">
      <dgm:prSet/>
      <dgm:spPr/>
      <dgm:t>
        <a:bodyPr/>
        <a:lstStyle/>
        <a:p>
          <a:endParaRPr lang="en-US"/>
        </a:p>
      </dgm:t>
    </dgm:pt>
    <dgm:pt modelId="{CBA04EC7-E937-403B-A7C6-A4FD7965F085}">
      <dgm:prSet phldrT="[Text]"/>
      <dgm:spPr/>
      <dgm:t>
        <a:bodyPr/>
        <a:lstStyle/>
        <a:p>
          <a:r>
            <a:rPr lang="en-US" dirty="0"/>
            <a:t>FINANCIAL PREPARATION</a:t>
          </a:r>
        </a:p>
      </dgm:t>
    </dgm:pt>
    <dgm:pt modelId="{14F36527-E94E-43B7-980D-5415ABCFE78E}" type="parTrans" cxnId="{8D4269AF-C9CA-4481-A3E9-B146B838C36F}">
      <dgm:prSet/>
      <dgm:spPr/>
      <dgm:t>
        <a:bodyPr/>
        <a:lstStyle/>
        <a:p>
          <a:endParaRPr lang="en-US"/>
        </a:p>
      </dgm:t>
    </dgm:pt>
    <dgm:pt modelId="{42F11F53-3D33-430F-9149-D9A4D6280FB9}" type="sibTrans" cxnId="{8D4269AF-C9CA-4481-A3E9-B146B838C36F}">
      <dgm:prSet/>
      <dgm:spPr/>
      <dgm:t>
        <a:bodyPr/>
        <a:lstStyle/>
        <a:p>
          <a:endParaRPr lang="en-US"/>
        </a:p>
      </dgm:t>
    </dgm:pt>
    <dgm:pt modelId="{1687C8D5-2924-4165-A589-78BC3A725E24}">
      <dgm:prSet phldrT="[Text]"/>
      <dgm:spPr/>
      <dgm:t>
        <a:bodyPr/>
        <a:lstStyle/>
        <a:p>
          <a:r>
            <a:rPr lang="en-US" dirty="0"/>
            <a:t>MARKET RESEARCH</a:t>
          </a:r>
        </a:p>
      </dgm:t>
    </dgm:pt>
    <dgm:pt modelId="{73EFA8AD-FC81-4172-A241-96B01C00A776}" type="parTrans" cxnId="{A17FF097-D857-4174-89CE-1E42BBBC7D30}">
      <dgm:prSet/>
      <dgm:spPr/>
      <dgm:t>
        <a:bodyPr/>
        <a:lstStyle/>
        <a:p>
          <a:endParaRPr lang="en-US"/>
        </a:p>
      </dgm:t>
    </dgm:pt>
    <dgm:pt modelId="{C172880B-3BB4-482D-974B-5C8D9A5534F5}" type="sibTrans" cxnId="{A17FF097-D857-4174-89CE-1E42BBBC7D30}">
      <dgm:prSet/>
      <dgm:spPr/>
      <dgm:t>
        <a:bodyPr/>
        <a:lstStyle/>
        <a:p>
          <a:endParaRPr lang="en-US"/>
        </a:p>
      </dgm:t>
    </dgm:pt>
    <dgm:pt modelId="{B78B88E3-96DE-4F41-AF40-C61C86014CAC}">
      <dgm:prSet phldrT="[Text]"/>
      <dgm:spPr/>
      <dgm:t>
        <a:bodyPr/>
        <a:lstStyle/>
        <a:p>
          <a:r>
            <a:rPr lang="en-US" dirty="0"/>
            <a:t>DEVELOPING A BUSINESS PLAN</a:t>
          </a:r>
        </a:p>
      </dgm:t>
    </dgm:pt>
    <dgm:pt modelId="{2FED9452-1995-43AF-B101-21D7EC4F46A6}" type="parTrans" cxnId="{E16BFB9E-5018-4386-88C7-9DC48FC52C2E}">
      <dgm:prSet/>
      <dgm:spPr/>
      <dgm:t>
        <a:bodyPr/>
        <a:lstStyle/>
        <a:p>
          <a:endParaRPr lang="en-US"/>
        </a:p>
      </dgm:t>
    </dgm:pt>
    <dgm:pt modelId="{217FBE47-21F3-4537-B440-990511CF38A7}" type="sibTrans" cxnId="{E16BFB9E-5018-4386-88C7-9DC48FC52C2E}">
      <dgm:prSet/>
      <dgm:spPr/>
      <dgm:t>
        <a:bodyPr/>
        <a:lstStyle/>
        <a:p>
          <a:endParaRPr lang="en-US"/>
        </a:p>
      </dgm:t>
    </dgm:pt>
    <dgm:pt modelId="{F4DDDBC4-5466-4D42-958D-4902FA9AF3F6}">
      <dgm:prSet phldrT="[Text]"/>
      <dgm:spPr/>
      <dgm:t>
        <a:bodyPr/>
        <a:lstStyle/>
        <a:p>
          <a:r>
            <a:rPr lang="en-US" dirty="0"/>
            <a:t>TECHNO ECONOMIC FEASIBILITY</a:t>
          </a:r>
        </a:p>
      </dgm:t>
    </dgm:pt>
    <dgm:pt modelId="{FB6549CC-849B-46C7-A63C-9FACC8900C75}" type="parTrans" cxnId="{B625DBAD-05B4-44B4-B447-61DEB28369D9}">
      <dgm:prSet/>
      <dgm:spPr/>
      <dgm:t>
        <a:bodyPr/>
        <a:lstStyle/>
        <a:p>
          <a:endParaRPr lang="en-US"/>
        </a:p>
      </dgm:t>
    </dgm:pt>
    <dgm:pt modelId="{B00B8342-7198-4AB4-9731-E59566F1B8AE}" type="sibTrans" cxnId="{B625DBAD-05B4-44B4-B447-61DEB28369D9}">
      <dgm:prSet/>
      <dgm:spPr/>
      <dgm:t>
        <a:bodyPr/>
        <a:lstStyle/>
        <a:p>
          <a:endParaRPr lang="en-US"/>
        </a:p>
      </dgm:t>
    </dgm:pt>
    <dgm:pt modelId="{AD1A811F-26DB-4FD9-9BA9-24B0CC8BD696}">
      <dgm:prSet phldrT="[Text]"/>
      <dgm:spPr/>
      <dgm:t>
        <a:bodyPr/>
        <a:lstStyle/>
        <a:p>
          <a:r>
            <a:rPr lang="en-US" dirty="0"/>
            <a:t>PREPARARTION OF FEASIBILITY REPORT</a:t>
          </a:r>
        </a:p>
      </dgm:t>
    </dgm:pt>
    <dgm:pt modelId="{1D4EB277-FC97-4AD8-8D11-F3F8031CB313}" type="parTrans" cxnId="{C82FB0A7-18A2-4831-AF59-CF153C0B4DC5}">
      <dgm:prSet/>
      <dgm:spPr/>
      <dgm:t>
        <a:bodyPr/>
        <a:lstStyle/>
        <a:p>
          <a:endParaRPr lang="en-US"/>
        </a:p>
      </dgm:t>
    </dgm:pt>
    <dgm:pt modelId="{FB1998CB-4FE9-49F2-A493-E8CE97CE1F83}" type="sibTrans" cxnId="{C82FB0A7-18A2-4831-AF59-CF153C0B4DC5}">
      <dgm:prSet/>
      <dgm:spPr/>
      <dgm:t>
        <a:bodyPr/>
        <a:lstStyle/>
        <a:p>
          <a:endParaRPr lang="en-US"/>
        </a:p>
      </dgm:t>
    </dgm:pt>
    <dgm:pt modelId="{E768137E-9642-419F-99A3-7421C219E4C1}">
      <dgm:prSet phldrT="[Text]"/>
      <dgm:spPr/>
      <dgm:t>
        <a:bodyPr/>
        <a:lstStyle/>
        <a:p>
          <a:r>
            <a:rPr lang="en-US" dirty="0"/>
            <a:t>ACCUMULATING RESOURCES</a:t>
          </a:r>
        </a:p>
      </dgm:t>
    </dgm:pt>
    <dgm:pt modelId="{E17033BE-CE01-4BF3-A106-8ED44B1BBAB9}" type="parTrans" cxnId="{8C48FEE2-AEA9-4F44-86C7-B43DE8ADDE3E}">
      <dgm:prSet/>
      <dgm:spPr/>
      <dgm:t>
        <a:bodyPr/>
        <a:lstStyle/>
        <a:p>
          <a:endParaRPr lang="en-US"/>
        </a:p>
      </dgm:t>
    </dgm:pt>
    <dgm:pt modelId="{85DBF824-1EE0-4A36-A653-0136BA46F984}" type="sibTrans" cxnId="{8C48FEE2-AEA9-4F44-86C7-B43DE8ADDE3E}">
      <dgm:prSet/>
      <dgm:spPr/>
      <dgm:t>
        <a:bodyPr/>
        <a:lstStyle/>
        <a:p>
          <a:endParaRPr lang="en-US"/>
        </a:p>
      </dgm:t>
    </dgm:pt>
    <dgm:pt modelId="{F1F8FD47-81EB-4D8F-A3E4-9AA419158DE6}">
      <dgm:prSet phldrT="[Text]"/>
      <dgm:spPr/>
      <dgm:t>
        <a:bodyPr/>
        <a:lstStyle/>
        <a:p>
          <a:r>
            <a:rPr lang="en-US" dirty="0"/>
            <a:t>GENERATING FUNDS</a:t>
          </a:r>
        </a:p>
      </dgm:t>
    </dgm:pt>
    <dgm:pt modelId="{CDB00DC3-F59C-46E4-A659-74E511DCF165}" type="parTrans" cxnId="{ABE13BCD-4E7F-4643-A2A7-4022AD15E5A0}">
      <dgm:prSet/>
      <dgm:spPr/>
      <dgm:t>
        <a:bodyPr/>
        <a:lstStyle/>
        <a:p>
          <a:endParaRPr lang="en-US"/>
        </a:p>
      </dgm:t>
    </dgm:pt>
    <dgm:pt modelId="{338EAEA2-7AFE-47E4-9357-1B331377368C}" type="sibTrans" cxnId="{ABE13BCD-4E7F-4643-A2A7-4022AD15E5A0}">
      <dgm:prSet/>
      <dgm:spPr/>
      <dgm:t>
        <a:bodyPr/>
        <a:lstStyle/>
        <a:p>
          <a:endParaRPr lang="en-US"/>
        </a:p>
      </dgm:t>
    </dgm:pt>
    <dgm:pt modelId="{2D80E86C-0429-43FA-A0CF-F50E24D04F99}">
      <dgm:prSet phldrT="[Text]"/>
      <dgm:spPr/>
      <dgm:t>
        <a:bodyPr/>
        <a:lstStyle/>
        <a:p>
          <a:r>
            <a:rPr lang="en-US" dirty="0"/>
            <a:t>LEGAL ISSUESORGANIZING PRODUCTION</a:t>
          </a:r>
        </a:p>
      </dgm:t>
    </dgm:pt>
    <dgm:pt modelId="{5504B8DC-7351-4F23-9499-B1D77B484BE0}" type="parTrans" cxnId="{2FD7CDED-9380-4DCD-98ED-68FD584AA6E7}">
      <dgm:prSet/>
      <dgm:spPr/>
      <dgm:t>
        <a:bodyPr/>
        <a:lstStyle/>
        <a:p>
          <a:endParaRPr lang="en-US"/>
        </a:p>
      </dgm:t>
    </dgm:pt>
    <dgm:pt modelId="{4B155A39-7918-43CE-BDE0-3D11A274505B}" type="sibTrans" cxnId="{2FD7CDED-9380-4DCD-98ED-68FD584AA6E7}">
      <dgm:prSet/>
      <dgm:spPr/>
      <dgm:t>
        <a:bodyPr/>
        <a:lstStyle/>
        <a:p>
          <a:endParaRPr lang="en-US"/>
        </a:p>
      </dgm:t>
    </dgm:pt>
    <dgm:pt modelId="{50A78089-EF1E-4952-8C85-5FA714420D1F}">
      <dgm:prSet phldrT="[Text]"/>
      <dgm:spPr/>
      <dgm:t>
        <a:bodyPr/>
        <a:lstStyle/>
        <a:p>
          <a:r>
            <a:rPr lang="en-US" dirty="0"/>
            <a:t>MARKETING OF THE PRODUCTS</a:t>
          </a:r>
        </a:p>
      </dgm:t>
    </dgm:pt>
    <dgm:pt modelId="{20CB085B-7F6A-4BDB-ABDA-65FA4B9077CA}" type="parTrans" cxnId="{5BE00CEE-6D82-486D-B71A-E3F57E194C3B}">
      <dgm:prSet/>
      <dgm:spPr/>
      <dgm:t>
        <a:bodyPr/>
        <a:lstStyle/>
        <a:p>
          <a:endParaRPr lang="en-US"/>
        </a:p>
      </dgm:t>
    </dgm:pt>
    <dgm:pt modelId="{7DFFD9C2-2DBE-4F5E-8AD7-C736C42F22BC}" type="sibTrans" cxnId="{5BE00CEE-6D82-486D-B71A-E3F57E194C3B}">
      <dgm:prSet/>
      <dgm:spPr/>
      <dgm:t>
        <a:bodyPr/>
        <a:lstStyle/>
        <a:p>
          <a:endParaRPr lang="en-US"/>
        </a:p>
      </dgm:t>
    </dgm:pt>
    <dgm:pt modelId="{82270EEE-D356-4055-9C7A-B0FB13E7C76F}">
      <dgm:prSet phldrT="[Text]"/>
      <dgm:spPr/>
      <dgm:t>
        <a:bodyPr/>
        <a:lstStyle/>
        <a:p>
          <a:r>
            <a:rPr lang="en-US" dirty="0"/>
            <a:t>MANAGING ENTREPRENEUR</a:t>
          </a:r>
        </a:p>
      </dgm:t>
    </dgm:pt>
    <dgm:pt modelId="{E1C4BDEA-CF20-4AC8-B09C-7BCFCADEA975}" type="parTrans" cxnId="{B494E4DC-2C30-46B5-9606-B3F498B89C95}">
      <dgm:prSet/>
      <dgm:spPr/>
      <dgm:t>
        <a:bodyPr/>
        <a:lstStyle/>
        <a:p>
          <a:endParaRPr lang="en-US"/>
        </a:p>
      </dgm:t>
    </dgm:pt>
    <dgm:pt modelId="{F04F9795-625B-4DDB-854F-7EF801DF7C0A}" type="sibTrans" cxnId="{B494E4DC-2C30-46B5-9606-B3F498B89C95}">
      <dgm:prSet/>
      <dgm:spPr/>
      <dgm:t>
        <a:bodyPr/>
        <a:lstStyle/>
        <a:p>
          <a:endParaRPr lang="en-US"/>
        </a:p>
      </dgm:t>
    </dgm:pt>
    <dgm:pt modelId="{2D63519C-02EF-467C-9FFC-3A1B130F8056}" type="pres">
      <dgm:prSet presAssocID="{8FE4670F-A50F-4FA3-A335-DB0EA51E0943}" presName="compositeShape" presStyleCnt="0">
        <dgm:presLayoutVars>
          <dgm:dir/>
          <dgm:resizeHandles/>
        </dgm:presLayoutVars>
      </dgm:prSet>
      <dgm:spPr/>
    </dgm:pt>
    <dgm:pt modelId="{31C991DF-F5FB-4C5E-A95D-7FB40B6487E8}" type="pres">
      <dgm:prSet presAssocID="{8FE4670F-A50F-4FA3-A335-DB0EA51E0943}" presName="pyramid" presStyleLbl="node1" presStyleIdx="0" presStyleCnt="1"/>
      <dgm:spPr/>
    </dgm:pt>
    <dgm:pt modelId="{388A6953-F551-4E9E-9B02-48BF40F49253}" type="pres">
      <dgm:prSet presAssocID="{8FE4670F-A50F-4FA3-A335-DB0EA51E0943}" presName="theList" presStyleCnt="0"/>
      <dgm:spPr/>
    </dgm:pt>
    <dgm:pt modelId="{9543D7B3-16E9-4E4B-BED8-0E812E7B6908}" type="pres">
      <dgm:prSet presAssocID="{88C73AF0-A58A-4E7A-967A-E9529099B237}" presName="aNode" presStyleLbl="fgAcc1" presStyleIdx="0" presStyleCnt="13">
        <dgm:presLayoutVars>
          <dgm:bulletEnabled val="1"/>
        </dgm:presLayoutVars>
      </dgm:prSet>
      <dgm:spPr/>
    </dgm:pt>
    <dgm:pt modelId="{4F5ECD4E-7078-490B-9F65-28E129D4940B}" type="pres">
      <dgm:prSet presAssocID="{88C73AF0-A58A-4E7A-967A-E9529099B237}" presName="aSpace" presStyleCnt="0"/>
      <dgm:spPr/>
    </dgm:pt>
    <dgm:pt modelId="{E9B78778-7C1B-4A2C-A239-09793E94CE3D}" type="pres">
      <dgm:prSet presAssocID="{26D81C45-C739-4B1A-841B-E0A2A9AC14CE}" presName="aNode" presStyleLbl="fgAcc1" presStyleIdx="1" presStyleCnt="13">
        <dgm:presLayoutVars>
          <dgm:bulletEnabled val="1"/>
        </dgm:presLayoutVars>
      </dgm:prSet>
      <dgm:spPr/>
    </dgm:pt>
    <dgm:pt modelId="{DF5D683C-D3F5-4470-8AF5-B1FAD7B5A9D9}" type="pres">
      <dgm:prSet presAssocID="{26D81C45-C739-4B1A-841B-E0A2A9AC14CE}" presName="aSpace" presStyleCnt="0"/>
      <dgm:spPr/>
    </dgm:pt>
    <dgm:pt modelId="{4379FE50-C845-4826-8995-95CE70B83D56}" type="pres">
      <dgm:prSet presAssocID="{8872956E-06F7-448B-9514-8FE5F8926258}" presName="aNode" presStyleLbl="fgAcc1" presStyleIdx="2" presStyleCnt="13">
        <dgm:presLayoutVars>
          <dgm:bulletEnabled val="1"/>
        </dgm:presLayoutVars>
      </dgm:prSet>
      <dgm:spPr/>
    </dgm:pt>
    <dgm:pt modelId="{D5ED4871-C959-43D8-B403-6E8B8DE3887B}" type="pres">
      <dgm:prSet presAssocID="{8872956E-06F7-448B-9514-8FE5F8926258}" presName="aSpace" presStyleCnt="0"/>
      <dgm:spPr/>
    </dgm:pt>
    <dgm:pt modelId="{B12C3604-81C7-4993-A6A3-2E69268BE27A}" type="pres">
      <dgm:prSet presAssocID="{1687C8D5-2924-4165-A589-78BC3A725E24}" presName="aNode" presStyleLbl="fgAcc1" presStyleIdx="3" presStyleCnt="13">
        <dgm:presLayoutVars>
          <dgm:bulletEnabled val="1"/>
        </dgm:presLayoutVars>
      </dgm:prSet>
      <dgm:spPr/>
    </dgm:pt>
    <dgm:pt modelId="{88E1CCED-D8A5-4FB7-ABCE-DEC4BB417222}" type="pres">
      <dgm:prSet presAssocID="{1687C8D5-2924-4165-A589-78BC3A725E24}" presName="aSpace" presStyleCnt="0"/>
      <dgm:spPr/>
    </dgm:pt>
    <dgm:pt modelId="{3FE72634-F357-47A3-B9B3-2B34FBCC5518}" type="pres">
      <dgm:prSet presAssocID="{B78B88E3-96DE-4F41-AF40-C61C86014CAC}" presName="aNode" presStyleLbl="fgAcc1" presStyleIdx="4" presStyleCnt="13">
        <dgm:presLayoutVars>
          <dgm:bulletEnabled val="1"/>
        </dgm:presLayoutVars>
      </dgm:prSet>
      <dgm:spPr/>
    </dgm:pt>
    <dgm:pt modelId="{A5F382D8-59B6-4AE4-836B-2EACAC998017}" type="pres">
      <dgm:prSet presAssocID="{B78B88E3-96DE-4F41-AF40-C61C86014CAC}" presName="aSpace" presStyleCnt="0"/>
      <dgm:spPr/>
    </dgm:pt>
    <dgm:pt modelId="{574C542E-F1A4-493E-8D45-BDAC3F93B04D}" type="pres">
      <dgm:prSet presAssocID="{F4DDDBC4-5466-4D42-958D-4902FA9AF3F6}" presName="aNode" presStyleLbl="fgAcc1" presStyleIdx="5" presStyleCnt="13">
        <dgm:presLayoutVars>
          <dgm:bulletEnabled val="1"/>
        </dgm:presLayoutVars>
      </dgm:prSet>
      <dgm:spPr/>
    </dgm:pt>
    <dgm:pt modelId="{2DF086F1-5CE7-4E83-BE5D-1AF2F75F779D}" type="pres">
      <dgm:prSet presAssocID="{F4DDDBC4-5466-4D42-958D-4902FA9AF3F6}" presName="aSpace" presStyleCnt="0"/>
      <dgm:spPr/>
    </dgm:pt>
    <dgm:pt modelId="{98995599-16FA-4134-8F94-A606E6DC6743}" type="pres">
      <dgm:prSet presAssocID="{AD1A811F-26DB-4FD9-9BA9-24B0CC8BD696}" presName="aNode" presStyleLbl="fgAcc1" presStyleIdx="6" presStyleCnt="13">
        <dgm:presLayoutVars>
          <dgm:bulletEnabled val="1"/>
        </dgm:presLayoutVars>
      </dgm:prSet>
      <dgm:spPr/>
    </dgm:pt>
    <dgm:pt modelId="{73408086-B028-4BF6-BFA1-4FDD96689547}" type="pres">
      <dgm:prSet presAssocID="{AD1A811F-26DB-4FD9-9BA9-24B0CC8BD696}" presName="aSpace" presStyleCnt="0"/>
      <dgm:spPr/>
    </dgm:pt>
    <dgm:pt modelId="{83C5D32A-77AD-41A8-90BC-025A6BA9E3FE}" type="pres">
      <dgm:prSet presAssocID="{E768137E-9642-419F-99A3-7421C219E4C1}" presName="aNode" presStyleLbl="fgAcc1" presStyleIdx="7" presStyleCnt="13">
        <dgm:presLayoutVars>
          <dgm:bulletEnabled val="1"/>
        </dgm:presLayoutVars>
      </dgm:prSet>
      <dgm:spPr/>
    </dgm:pt>
    <dgm:pt modelId="{770BC5E8-80F1-480D-A9A5-D461A37C2565}" type="pres">
      <dgm:prSet presAssocID="{E768137E-9642-419F-99A3-7421C219E4C1}" presName="aSpace" presStyleCnt="0"/>
      <dgm:spPr/>
    </dgm:pt>
    <dgm:pt modelId="{CDB5ED38-26EE-4A33-83ED-2F7AF36ED9B7}" type="pres">
      <dgm:prSet presAssocID="{CBA04EC7-E937-403B-A7C6-A4FD7965F085}" presName="aNode" presStyleLbl="fgAcc1" presStyleIdx="8" presStyleCnt="13">
        <dgm:presLayoutVars>
          <dgm:bulletEnabled val="1"/>
        </dgm:presLayoutVars>
      </dgm:prSet>
      <dgm:spPr/>
    </dgm:pt>
    <dgm:pt modelId="{C13E5BD4-D812-4255-843B-B5B3AEB801F8}" type="pres">
      <dgm:prSet presAssocID="{CBA04EC7-E937-403B-A7C6-A4FD7965F085}" presName="aSpace" presStyleCnt="0"/>
      <dgm:spPr/>
    </dgm:pt>
    <dgm:pt modelId="{57A66222-7CA6-4344-B82F-370E912E886A}" type="pres">
      <dgm:prSet presAssocID="{F1F8FD47-81EB-4D8F-A3E4-9AA419158DE6}" presName="aNode" presStyleLbl="fgAcc1" presStyleIdx="9" presStyleCnt="13">
        <dgm:presLayoutVars>
          <dgm:bulletEnabled val="1"/>
        </dgm:presLayoutVars>
      </dgm:prSet>
      <dgm:spPr/>
    </dgm:pt>
    <dgm:pt modelId="{15E81516-B8E5-452D-A630-50C975E87839}" type="pres">
      <dgm:prSet presAssocID="{F1F8FD47-81EB-4D8F-A3E4-9AA419158DE6}" presName="aSpace" presStyleCnt="0"/>
      <dgm:spPr/>
    </dgm:pt>
    <dgm:pt modelId="{1F037F9A-56E4-4AA7-8920-1BD18E6759A8}" type="pres">
      <dgm:prSet presAssocID="{2D80E86C-0429-43FA-A0CF-F50E24D04F99}" presName="aNode" presStyleLbl="fgAcc1" presStyleIdx="10" presStyleCnt="13">
        <dgm:presLayoutVars>
          <dgm:bulletEnabled val="1"/>
        </dgm:presLayoutVars>
      </dgm:prSet>
      <dgm:spPr/>
    </dgm:pt>
    <dgm:pt modelId="{DDF1132C-AD46-4D42-A145-AFAC10BD322B}" type="pres">
      <dgm:prSet presAssocID="{2D80E86C-0429-43FA-A0CF-F50E24D04F99}" presName="aSpace" presStyleCnt="0"/>
      <dgm:spPr/>
    </dgm:pt>
    <dgm:pt modelId="{E9F6ADEF-6EC0-4907-807F-FE4503EFBA5F}" type="pres">
      <dgm:prSet presAssocID="{50A78089-EF1E-4952-8C85-5FA714420D1F}" presName="aNode" presStyleLbl="fgAcc1" presStyleIdx="11" presStyleCnt="13">
        <dgm:presLayoutVars>
          <dgm:bulletEnabled val="1"/>
        </dgm:presLayoutVars>
      </dgm:prSet>
      <dgm:spPr/>
    </dgm:pt>
    <dgm:pt modelId="{D5C5DDA3-DE6C-46F8-9B8C-24AADA947736}" type="pres">
      <dgm:prSet presAssocID="{50A78089-EF1E-4952-8C85-5FA714420D1F}" presName="aSpace" presStyleCnt="0"/>
      <dgm:spPr/>
    </dgm:pt>
    <dgm:pt modelId="{4F003FD3-ABDD-4D58-8D6F-0D1711938D31}" type="pres">
      <dgm:prSet presAssocID="{82270EEE-D356-4055-9C7A-B0FB13E7C76F}" presName="aNode" presStyleLbl="fgAcc1" presStyleIdx="12" presStyleCnt="13">
        <dgm:presLayoutVars>
          <dgm:bulletEnabled val="1"/>
        </dgm:presLayoutVars>
      </dgm:prSet>
      <dgm:spPr/>
    </dgm:pt>
    <dgm:pt modelId="{9D03C925-38DF-4980-8872-2B67C0BF2603}" type="pres">
      <dgm:prSet presAssocID="{82270EEE-D356-4055-9C7A-B0FB13E7C76F}" presName="aSpace" presStyleCnt="0"/>
      <dgm:spPr/>
    </dgm:pt>
  </dgm:ptLst>
  <dgm:cxnLst>
    <dgm:cxn modelId="{0F055B03-A248-4265-9775-6AEB0627A326}" type="presOf" srcId="{AD1A811F-26DB-4FD9-9BA9-24B0CC8BD696}" destId="{98995599-16FA-4134-8F94-A606E6DC6743}" srcOrd="0" destOrd="0" presId="urn:microsoft.com/office/officeart/2005/8/layout/pyramid2"/>
    <dgm:cxn modelId="{1D399105-EA43-440B-9470-EACF5057063A}" type="presOf" srcId="{50A78089-EF1E-4952-8C85-5FA714420D1F}" destId="{E9F6ADEF-6EC0-4907-807F-FE4503EFBA5F}" srcOrd="0" destOrd="0" presId="urn:microsoft.com/office/officeart/2005/8/layout/pyramid2"/>
    <dgm:cxn modelId="{7FF4E41D-C240-4839-B2D3-63B0BC333985}" type="presOf" srcId="{F4DDDBC4-5466-4D42-958D-4902FA9AF3F6}" destId="{574C542E-F1A4-493E-8D45-BDAC3F93B04D}" srcOrd="0" destOrd="0" presId="urn:microsoft.com/office/officeart/2005/8/layout/pyramid2"/>
    <dgm:cxn modelId="{170D5837-3C85-48FE-88E7-15AB40427D72}" type="presOf" srcId="{8872956E-06F7-448B-9514-8FE5F8926258}" destId="{4379FE50-C845-4826-8995-95CE70B83D56}" srcOrd="0" destOrd="0" presId="urn:microsoft.com/office/officeart/2005/8/layout/pyramid2"/>
    <dgm:cxn modelId="{4AC7E571-8BE9-43CE-8228-CF801C6794F1}" type="presOf" srcId="{E768137E-9642-419F-99A3-7421C219E4C1}" destId="{83C5D32A-77AD-41A8-90BC-025A6BA9E3FE}" srcOrd="0" destOrd="0" presId="urn:microsoft.com/office/officeart/2005/8/layout/pyramid2"/>
    <dgm:cxn modelId="{1086547F-AA47-4DBE-A3E2-E3C5028F5584}" type="presOf" srcId="{8FE4670F-A50F-4FA3-A335-DB0EA51E0943}" destId="{2D63519C-02EF-467C-9FFC-3A1B130F8056}" srcOrd="0" destOrd="0" presId="urn:microsoft.com/office/officeart/2005/8/layout/pyramid2"/>
    <dgm:cxn modelId="{B42A1387-AB64-4FB3-A0A0-CF8648BBA810}" srcId="{8FE4670F-A50F-4FA3-A335-DB0EA51E0943}" destId="{88C73AF0-A58A-4E7A-967A-E9529099B237}" srcOrd="0" destOrd="0" parTransId="{65B183F9-BBB6-442F-B406-F5F31111EA11}" sibTransId="{0404CF04-A554-43BD-86BE-4F1D8711C595}"/>
    <dgm:cxn modelId="{4BFCF18A-5722-448E-A32F-DD86D4D24388}" type="presOf" srcId="{2D80E86C-0429-43FA-A0CF-F50E24D04F99}" destId="{1F037F9A-56E4-4AA7-8920-1BD18E6759A8}" srcOrd="0" destOrd="0" presId="urn:microsoft.com/office/officeart/2005/8/layout/pyramid2"/>
    <dgm:cxn modelId="{A17FF097-D857-4174-89CE-1E42BBBC7D30}" srcId="{8FE4670F-A50F-4FA3-A335-DB0EA51E0943}" destId="{1687C8D5-2924-4165-A589-78BC3A725E24}" srcOrd="3" destOrd="0" parTransId="{73EFA8AD-FC81-4172-A241-96B01C00A776}" sibTransId="{C172880B-3BB4-482D-974B-5C8D9A5534F5}"/>
    <dgm:cxn modelId="{3011959C-751E-4534-8767-7E09C529AA6B}" type="presOf" srcId="{1687C8D5-2924-4165-A589-78BC3A725E24}" destId="{B12C3604-81C7-4993-A6A3-2E69268BE27A}" srcOrd="0" destOrd="0" presId="urn:microsoft.com/office/officeart/2005/8/layout/pyramid2"/>
    <dgm:cxn modelId="{E16BFB9E-5018-4386-88C7-9DC48FC52C2E}" srcId="{8FE4670F-A50F-4FA3-A335-DB0EA51E0943}" destId="{B78B88E3-96DE-4F41-AF40-C61C86014CAC}" srcOrd="4" destOrd="0" parTransId="{2FED9452-1995-43AF-B101-21D7EC4F46A6}" sibTransId="{217FBE47-21F3-4537-B440-990511CF38A7}"/>
    <dgm:cxn modelId="{C82FB0A7-18A2-4831-AF59-CF153C0B4DC5}" srcId="{8FE4670F-A50F-4FA3-A335-DB0EA51E0943}" destId="{AD1A811F-26DB-4FD9-9BA9-24B0CC8BD696}" srcOrd="6" destOrd="0" parTransId="{1D4EB277-FC97-4AD8-8D11-F3F8031CB313}" sibTransId="{FB1998CB-4FE9-49F2-A493-E8CE97CE1F83}"/>
    <dgm:cxn modelId="{F47004A8-EBD5-4CF8-82B8-38E07B4AAA35}" type="presOf" srcId="{88C73AF0-A58A-4E7A-967A-E9529099B237}" destId="{9543D7B3-16E9-4E4B-BED8-0E812E7B6908}" srcOrd="0" destOrd="0" presId="urn:microsoft.com/office/officeart/2005/8/layout/pyramid2"/>
    <dgm:cxn modelId="{B625DBAD-05B4-44B4-B447-61DEB28369D9}" srcId="{8FE4670F-A50F-4FA3-A335-DB0EA51E0943}" destId="{F4DDDBC4-5466-4D42-958D-4902FA9AF3F6}" srcOrd="5" destOrd="0" parTransId="{FB6549CC-849B-46C7-A63C-9FACC8900C75}" sibTransId="{B00B8342-7198-4AB4-9731-E59566F1B8AE}"/>
    <dgm:cxn modelId="{8D4269AF-C9CA-4481-A3E9-B146B838C36F}" srcId="{8FE4670F-A50F-4FA3-A335-DB0EA51E0943}" destId="{CBA04EC7-E937-403B-A7C6-A4FD7965F085}" srcOrd="8" destOrd="0" parTransId="{14F36527-E94E-43B7-980D-5415ABCFE78E}" sibTransId="{42F11F53-3D33-430F-9149-D9A4D6280FB9}"/>
    <dgm:cxn modelId="{2BBDAAB4-DAF2-43AB-B62E-E8860B6391DC}" type="presOf" srcId="{F1F8FD47-81EB-4D8F-A3E4-9AA419158DE6}" destId="{57A66222-7CA6-4344-B82F-370E912E886A}" srcOrd="0" destOrd="0" presId="urn:microsoft.com/office/officeart/2005/8/layout/pyramid2"/>
    <dgm:cxn modelId="{B9D7B2BC-622F-4F7A-AD4C-2E4E6E74F09A}" type="presOf" srcId="{B78B88E3-96DE-4F41-AF40-C61C86014CAC}" destId="{3FE72634-F357-47A3-B9B3-2B34FBCC5518}" srcOrd="0" destOrd="0" presId="urn:microsoft.com/office/officeart/2005/8/layout/pyramid2"/>
    <dgm:cxn modelId="{8CA680C8-7C8A-4ED0-98E4-F085B289AAA8}" type="presOf" srcId="{82270EEE-D356-4055-9C7A-B0FB13E7C76F}" destId="{4F003FD3-ABDD-4D58-8D6F-0D1711938D31}" srcOrd="0" destOrd="0" presId="urn:microsoft.com/office/officeart/2005/8/layout/pyramid2"/>
    <dgm:cxn modelId="{ABE13BCD-4E7F-4643-A2A7-4022AD15E5A0}" srcId="{8FE4670F-A50F-4FA3-A335-DB0EA51E0943}" destId="{F1F8FD47-81EB-4D8F-A3E4-9AA419158DE6}" srcOrd="9" destOrd="0" parTransId="{CDB00DC3-F59C-46E4-A659-74E511DCF165}" sibTransId="{338EAEA2-7AFE-47E4-9357-1B331377368C}"/>
    <dgm:cxn modelId="{B494E4DC-2C30-46B5-9606-B3F498B89C95}" srcId="{8FE4670F-A50F-4FA3-A335-DB0EA51E0943}" destId="{82270EEE-D356-4055-9C7A-B0FB13E7C76F}" srcOrd="12" destOrd="0" parTransId="{E1C4BDEA-CF20-4AC8-B09C-7BCFCADEA975}" sibTransId="{F04F9795-625B-4DDB-854F-7EF801DF7C0A}"/>
    <dgm:cxn modelId="{46F0A9E2-DECE-4FFA-8C88-B773A91765EE}" srcId="{8FE4670F-A50F-4FA3-A335-DB0EA51E0943}" destId="{26D81C45-C739-4B1A-841B-E0A2A9AC14CE}" srcOrd="1" destOrd="0" parTransId="{D6EBB162-408D-4F7C-9505-2435F4ADBDA5}" sibTransId="{D5CCD6D1-C401-41DE-9F79-0B26A149CE5E}"/>
    <dgm:cxn modelId="{8C48FEE2-AEA9-4F44-86C7-B43DE8ADDE3E}" srcId="{8FE4670F-A50F-4FA3-A335-DB0EA51E0943}" destId="{E768137E-9642-419F-99A3-7421C219E4C1}" srcOrd="7" destOrd="0" parTransId="{E17033BE-CE01-4BF3-A106-8ED44B1BBAB9}" sibTransId="{85DBF824-1EE0-4A36-A653-0136BA46F984}"/>
    <dgm:cxn modelId="{BE710BE5-1323-494E-92CC-32F315F1F648}" type="presOf" srcId="{26D81C45-C739-4B1A-841B-E0A2A9AC14CE}" destId="{E9B78778-7C1B-4A2C-A239-09793E94CE3D}" srcOrd="0" destOrd="0" presId="urn:microsoft.com/office/officeart/2005/8/layout/pyramid2"/>
    <dgm:cxn modelId="{2FD7CDED-9380-4DCD-98ED-68FD584AA6E7}" srcId="{8FE4670F-A50F-4FA3-A335-DB0EA51E0943}" destId="{2D80E86C-0429-43FA-A0CF-F50E24D04F99}" srcOrd="10" destOrd="0" parTransId="{5504B8DC-7351-4F23-9499-B1D77B484BE0}" sibTransId="{4B155A39-7918-43CE-BDE0-3D11A274505B}"/>
    <dgm:cxn modelId="{5BE00CEE-6D82-486D-B71A-E3F57E194C3B}" srcId="{8FE4670F-A50F-4FA3-A335-DB0EA51E0943}" destId="{50A78089-EF1E-4952-8C85-5FA714420D1F}" srcOrd="11" destOrd="0" parTransId="{20CB085B-7F6A-4BDB-ABDA-65FA4B9077CA}" sibTransId="{7DFFD9C2-2DBE-4F5E-8AD7-C736C42F22BC}"/>
    <dgm:cxn modelId="{36427DFC-23DB-427E-A08A-AC9A62DAACD9}" type="presOf" srcId="{CBA04EC7-E937-403B-A7C6-A4FD7965F085}" destId="{CDB5ED38-26EE-4A33-83ED-2F7AF36ED9B7}" srcOrd="0" destOrd="0" presId="urn:microsoft.com/office/officeart/2005/8/layout/pyramid2"/>
    <dgm:cxn modelId="{C0B1D5FC-EDA8-4BB9-A7A8-E4E0EC83BD4D}" srcId="{8FE4670F-A50F-4FA3-A335-DB0EA51E0943}" destId="{8872956E-06F7-448B-9514-8FE5F8926258}" srcOrd="2" destOrd="0" parTransId="{FAEAF943-A6B1-4641-816B-4927A5FC0337}" sibTransId="{12ED983B-0590-4418-892C-F59175C13383}"/>
    <dgm:cxn modelId="{2E31355D-2A86-4ED8-92D3-4F63D0E9364C}" type="presParOf" srcId="{2D63519C-02EF-467C-9FFC-3A1B130F8056}" destId="{31C991DF-F5FB-4C5E-A95D-7FB40B6487E8}" srcOrd="0" destOrd="0" presId="urn:microsoft.com/office/officeart/2005/8/layout/pyramid2"/>
    <dgm:cxn modelId="{CAE54C25-E1EE-49AF-A841-605347E863EB}" type="presParOf" srcId="{2D63519C-02EF-467C-9FFC-3A1B130F8056}" destId="{388A6953-F551-4E9E-9B02-48BF40F49253}" srcOrd="1" destOrd="0" presId="urn:microsoft.com/office/officeart/2005/8/layout/pyramid2"/>
    <dgm:cxn modelId="{0FA6A46C-AD88-44C9-BADE-629DEF3360EC}" type="presParOf" srcId="{388A6953-F551-4E9E-9B02-48BF40F49253}" destId="{9543D7B3-16E9-4E4B-BED8-0E812E7B6908}" srcOrd="0" destOrd="0" presId="urn:microsoft.com/office/officeart/2005/8/layout/pyramid2"/>
    <dgm:cxn modelId="{1C95D0F1-563E-4151-813B-F6D4DD8DB213}" type="presParOf" srcId="{388A6953-F551-4E9E-9B02-48BF40F49253}" destId="{4F5ECD4E-7078-490B-9F65-28E129D4940B}" srcOrd="1" destOrd="0" presId="urn:microsoft.com/office/officeart/2005/8/layout/pyramid2"/>
    <dgm:cxn modelId="{61B8FC80-3F0C-40BD-BE4B-86AE436AB6D5}" type="presParOf" srcId="{388A6953-F551-4E9E-9B02-48BF40F49253}" destId="{E9B78778-7C1B-4A2C-A239-09793E94CE3D}" srcOrd="2" destOrd="0" presId="urn:microsoft.com/office/officeart/2005/8/layout/pyramid2"/>
    <dgm:cxn modelId="{E890038B-A8CE-4C89-88EB-8BEB4AFD6C18}" type="presParOf" srcId="{388A6953-F551-4E9E-9B02-48BF40F49253}" destId="{DF5D683C-D3F5-4470-8AF5-B1FAD7B5A9D9}" srcOrd="3" destOrd="0" presId="urn:microsoft.com/office/officeart/2005/8/layout/pyramid2"/>
    <dgm:cxn modelId="{9713B686-3A00-463C-8D0A-D8315BF86B37}" type="presParOf" srcId="{388A6953-F551-4E9E-9B02-48BF40F49253}" destId="{4379FE50-C845-4826-8995-95CE70B83D56}" srcOrd="4" destOrd="0" presId="urn:microsoft.com/office/officeart/2005/8/layout/pyramid2"/>
    <dgm:cxn modelId="{026CE438-A192-4338-9858-91F1C98F7333}" type="presParOf" srcId="{388A6953-F551-4E9E-9B02-48BF40F49253}" destId="{D5ED4871-C959-43D8-B403-6E8B8DE3887B}" srcOrd="5" destOrd="0" presId="urn:microsoft.com/office/officeart/2005/8/layout/pyramid2"/>
    <dgm:cxn modelId="{BCC64EA2-4251-4CEB-ADDB-26CE1492F32C}" type="presParOf" srcId="{388A6953-F551-4E9E-9B02-48BF40F49253}" destId="{B12C3604-81C7-4993-A6A3-2E69268BE27A}" srcOrd="6" destOrd="0" presId="urn:microsoft.com/office/officeart/2005/8/layout/pyramid2"/>
    <dgm:cxn modelId="{94775604-9116-4DE6-8942-9E239486F8C7}" type="presParOf" srcId="{388A6953-F551-4E9E-9B02-48BF40F49253}" destId="{88E1CCED-D8A5-4FB7-ABCE-DEC4BB417222}" srcOrd="7" destOrd="0" presId="urn:microsoft.com/office/officeart/2005/8/layout/pyramid2"/>
    <dgm:cxn modelId="{559C9C9D-A7B1-448C-ADE8-F128FF4CA8C3}" type="presParOf" srcId="{388A6953-F551-4E9E-9B02-48BF40F49253}" destId="{3FE72634-F357-47A3-B9B3-2B34FBCC5518}" srcOrd="8" destOrd="0" presId="urn:microsoft.com/office/officeart/2005/8/layout/pyramid2"/>
    <dgm:cxn modelId="{D02978DE-4832-4613-B604-2A29665BBE65}" type="presParOf" srcId="{388A6953-F551-4E9E-9B02-48BF40F49253}" destId="{A5F382D8-59B6-4AE4-836B-2EACAC998017}" srcOrd="9" destOrd="0" presId="urn:microsoft.com/office/officeart/2005/8/layout/pyramid2"/>
    <dgm:cxn modelId="{4C268106-1192-40E0-9284-45A102329A9A}" type="presParOf" srcId="{388A6953-F551-4E9E-9B02-48BF40F49253}" destId="{574C542E-F1A4-493E-8D45-BDAC3F93B04D}" srcOrd="10" destOrd="0" presId="urn:microsoft.com/office/officeart/2005/8/layout/pyramid2"/>
    <dgm:cxn modelId="{A91B1273-2295-4C85-B5F0-066697161FDB}" type="presParOf" srcId="{388A6953-F551-4E9E-9B02-48BF40F49253}" destId="{2DF086F1-5CE7-4E83-BE5D-1AF2F75F779D}" srcOrd="11" destOrd="0" presId="urn:microsoft.com/office/officeart/2005/8/layout/pyramid2"/>
    <dgm:cxn modelId="{D3402AFF-758F-4DCB-A9A4-81C0FF766D34}" type="presParOf" srcId="{388A6953-F551-4E9E-9B02-48BF40F49253}" destId="{98995599-16FA-4134-8F94-A606E6DC6743}" srcOrd="12" destOrd="0" presId="urn:microsoft.com/office/officeart/2005/8/layout/pyramid2"/>
    <dgm:cxn modelId="{2FAC0F89-D156-47CF-96FF-FAB8FB2CB074}" type="presParOf" srcId="{388A6953-F551-4E9E-9B02-48BF40F49253}" destId="{73408086-B028-4BF6-BFA1-4FDD96689547}" srcOrd="13" destOrd="0" presId="urn:microsoft.com/office/officeart/2005/8/layout/pyramid2"/>
    <dgm:cxn modelId="{DC49FA93-5FCF-495B-8C1E-A73234AB160C}" type="presParOf" srcId="{388A6953-F551-4E9E-9B02-48BF40F49253}" destId="{83C5D32A-77AD-41A8-90BC-025A6BA9E3FE}" srcOrd="14" destOrd="0" presId="urn:microsoft.com/office/officeart/2005/8/layout/pyramid2"/>
    <dgm:cxn modelId="{7DC8067A-D1E4-455B-AF8F-C731E2E79626}" type="presParOf" srcId="{388A6953-F551-4E9E-9B02-48BF40F49253}" destId="{770BC5E8-80F1-480D-A9A5-D461A37C2565}" srcOrd="15" destOrd="0" presId="urn:microsoft.com/office/officeart/2005/8/layout/pyramid2"/>
    <dgm:cxn modelId="{4904331D-FF81-4241-93EB-178C223AEDF7}" type="presParOf" srcId="{388A6953-F551-4E9E-9B02-48BF40F49253}" destId="{CDB5ED38-26EE-4A33-83ED-2F7AF36ED9B7}" srcOrd="16" destOrd="0" presId="urn:microsoft.com/office/officeart/2005/8/layout/pyramid2"/>
    <dgm:cxn modelId="{BF636225-34EE-4145-AF93-0A26807557A9}" type="presParOf" srcId="{388A6953-F551-4E9E-9B02-48BF40F49253}" destId="{C13E5BD4-D812-4255-843B-B5B3AEB801F8}" srcOrd="17" destOrd="0" presId="urn:microsoft.com/office/officeart/2005/8/layout/pyramid2"/>
    <dgm:cxn modelId="{476A9052-4843-4A10-A539-15618C76446B}" type="presParOf" srcId="{388A6953-F551-4E9E-9B02-48BF40F49253}" destId="{57A66222-7CA6-4344-B82F-370E912E886A}" srcOrd="18" destOrd="0" presId="urn:microsoft.com/office/officeart/2005/8/layout/pyramid2"/>
    <dgm:cxn modelId="{09D9E618-4B83-4D2A-8639-9E6B957BD8F2}" type="presParOf" srcId="{388A6953-F551-4E9E-9B02-48BF40F49253}" destId="{15E81516-B8E5-452D-A630-50C975E87839}" srcOrd="19" destOrd="0" presId="urn:microsoft.com/office/officeart/2005/8/layout/pyramid2"/>
    <dgm:cxn modelId="{D291CD21-9BB7-4FFB-BFCE-B79041EB7490}" type="presParOf" srcId="{388A6953-F551-4E9E-9B02-48BF40F49253}" destId="{1F037F9A-56E4-4AA7-8920-1BD18E6759A8}" srcOrd="20" destOrd="0" presId="urn:microsoft.com/office/officeart/2005/8/layout/pyramid2"/>
    <dgm:cxn modelId="{CB58F130-6A8D-4EAB-8ACE-3C4D85D548D5}" type="presParOf" srcId="{388A6953-F551-4E9E-9B02-48BF40F49253}" destId="{DDF1132C-AD46-4D42-A145-AFAC10BD322B}" srcOrd="21" destOrd="0" presId="urn:microsoft.com/office/officeart/2005/8/layout/pyramid2"/>
    <dgm:cxn modelId="{8B3F87B1-727B-405F-BE24-535EC19695C6}" type="presParOf" srcId="{388A6953-F551-4E9E-9B02-48BF40F49253}" destId="{E9F6ADEF-6EC0-4907-807F-FE4503EFBA5F}" srcOrd="22" destOrd="0" presId="urn:microsoft.com/office/officeart/2005/8/layout/pyramid2"/>
    <dgm:cxn modelId="{108E87AE-961C-4BEE-AD61-BA084D41E75F}" type="presParOf" srcId="{388A6953-F551-4E9E-9B02-48BF40F49253}" destId="{D5C5DDA3-DE6C-46F8-9B8C-24AADA947736}" srcOrd="23" destOrd="0" presId="urn:microsoft.com/office/officeart/2005/8/layout/pyramid2"/>
    <dgm:cxn modelId="{F8786EF1-15B5-4083-962B-F1303CCF49F5}" type="presParOf" srcId="{388A6953-F551-4E9E-9B02-48BF40F49253}" destId="{4F003FD3-ABDD-4D58-8D6F-0D1711938D31}" srcOrd="24" destOrd="0" presId="urn:microsoft.com/office/officeart/2005/8/layout/pyramid2"/>
    <dgm:cxn modelId="{1509BEEA-1553-4997-A65B-317801C5C7CD}" type="presParOf" srcId="{388A6953-F551-4E9E-9B02-48BF40F49253}" destId="{9D03C925-38DF-4980-8872-2B67C0BF2603}" srcOrd="2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E4670F-A50F-4FA3-A335-DB0EA51E0943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</dgm:pt>
    <dgm:pt modelId="{88C73AF0-A58A-4E7A-967A-E9529099B237}">
      <dgm:prSet phldrT="[Text]"/>
      <dgm:spPr/>
      <dgm:t>
        <a:bodyPr/>
        <a:lstStyle/>
        <a:p>
          <a:r>
            <a:rPr lang="en-US" dirty="0"/>
            <a:t>SCANNING OF ENVIRONMENT</a:t>
          </a:r>
        </a:p>
      </dgm:t>
    </dgm:pt>
    <dgm:pt modelId="{65B183F9-BBB6-442F-B406-F5F31111EA11}" type="parTrans" cxnId="{B42A1387-AB64-4FB3-A0A0-CF8648BBA810}">
      <dgm:prSet/>
      <dgm:spPr/>
      <dgm:t>
        <a:bodyPr/>
        <a:lstStyle/>
        <a:p>
          <a:endParaRPr lang="en-US"/>
        </a:p>
      </dgm:t>
    </dgm:pt>
    <dgm:pt modelId="{0404CF04-A554-43BD-86BE-4F1D8711C595}" type="sibTrans" cxnId="{B42A1387-AB64-4FB3-A0A0-CF8648BBA810}">
      <dgm:prSet/>
      <dgm:spPr/>
      <dgm:t>
        <a:bodyPr/>
        <a:lstStyle/>
        <a:p>
          <a:endParaRPr lang="en-US"/>
        </a:p>
      </dgm:t>
    </dgm:pt>
    <dgm:pt modelId="{26D81C45-C739-4B1A-841B-E0A2A9AC14CE}">
      <dgm:prSet phldrT="[Text]"/>
      <dgm:spPr/>
      <dgm:t>
        <a:bodyPr/>
        <a:lstStyle/>
        <a:p>
          <a:r>
            <a:rPr lang="en-US" dirty="0"/>
            <a:t>LOCATING BUSINESS OPPORTUNITY</a:t>
          </a:r>
        </a:p>
      </dgm:t>
    </dgm:pt>
    <dgm:pt modelId="{D6EBB162-408D-4F7C-9505-2435F4ADBDA5}" type="parTrans" cxnId="{46F0A9E2-DECE-4FFA-8C88-B773A91765EE}">
      <dgm:prSet/>
      <dgm:spPr/>
      <dgm:t>
        <a:bodyPr/>
        <a:lstStyle/>
        <a:p>
          <a:endParaRPr lang="en-US"/>
        </a:p>
      </dgm:t>
    </dgm:pt>
    <dgm:pt modelId="{D5CCD6D1-C401-41DE-9F79-0B26A149CE5E}" type="sibTrans" cxnId="{46F0A9E2-DECE-4FFA-8C88-B773A91765EE}">
      <dgm:prSet/>
      <dgm:spPr/>
      <dgm:t>
        <a:bodyPr/>
        <a:lstStyle/>
        <a:p>
          <a:endParaRPr lang="en-US"/>
        </a:p>
      </dgm:t>
    </dgm:pt>
    <dgm:pt modelId="{8872956E-06F7-448B-9514-8FE5F8926258}">
      <dgm:prSet phldrT="[Text]"/>
      <dgm:spPr/>
      <dgm:t>
        <a:bodyPr/>
        <a:lstStyle/>
        <a:p>
          <a:r>
            <a:rPr lang="en-US" dirty="0"/>
            <a:t>CONVERTING OPPORTUNITY INTO REALITY</a:t>
          </a:r>
        </a:p>
      </dgm:t>
    </dgm:pt>
    <dgm:pt modelId="{FAEAF943-A6B1-4641-816B-4927A5FC0337}" type="parTrans" cxnId="{C0B1D5FC-EDA8-4BB9-A7A8-E4E0EC83BD4D}">
      <dgm:prSet/>
      <dgm:spPr/>
      <dgm:t>
        <a:bodyPr/>
        <a:lstStyle/>
        <a:p>
          <a:endParaRPr lang="en-US"/>
        </a:p>
      </dgm:t>
    </dgm:pt>
    <dgm:pt modelId="{12ED983B-0590-4418-892C-F59175C13383}" type="sibTrans" cxnId="{C0B1D5FC-EDA8-4BB9-A7A8-E4E0EC83BD4D}">
      <dgm:prSet/>
      <dgm:spPr/>
      <dgm:t>
        <a:bodyPr/>
        <a:lstStyle/>
        <a:p>
          <a:endParaRPr lang="en-US"/>
        </a:p>
      </dgm:t>
    </dgm:pt>
    <dgm:pt modelId="{CBA04EC7-E937-403B-A7C6-A4FD7965F085}">
      <dgm:prSet phldrT="[Text]"/>
      <dgm:spPr/>
      <dgm:t>
        <a:bodyPr/>
        <a:lstStyle/>
        <a:p>
          <a:r>
            <a:rPr lang="en-US" dirty="0"/>
            <a:t>FINANCIAL PREPARATION</a:t>
          </a:r>
        </a:p>
      </dgm:t>
    </dgm:pt>
    <dgm:pt modelId="{14F36527-E94E-43B7-980D-5415ABCFE78E}" type="parTrans" cxnId="{8D4269AF-C9CA-4481-A3E9-B146B838C36F}">
      <dgm:prSet/>
      <dgm:spPr/>
      <dgm:t>
        <a:bodyPr/>
        <a:lstStyle/>
        <a:p>
          <a:endParaRPr lang="en-US"/>
        </a:p>
      </dgm:t>
    </dgm:pt>
    <dgm:pt modelId="{42F11F53-3D33-430F-9149-D9A4D6280FB9}" type="sibTrans" cxnId="{8D4269AF-C9CA-4481-A3E9-B146B838C36F}">
      <dgm:prSet/>
      <dgm:spPr/>
      <dgm:t>
        <a:bodyPr/>
        <a:lstStyle/>
        <a:p>
          <a:endParaRPr lang="en-US"/>
        </a:p>
      </dgm:t>
    </dgm:pt>
    <dgm:pt modelId="{1687C8D5-2924-4165-A589-78BC3A725E24}">
      <dgm:prSet phldrT="[Text]"/>
      <dgm:spPr/>
      <dgm:t>
        <a:bodyPr/>
        <a:lstStyle/>
        <a:p>
          <a:r>
            <a:rPr lang="en-US" dirty="0"/>
            <a:t>MARKET RESEARCH</a:t>
          </a:r>
        </a:p>
      </dgm:t>
    </dgm:pt>
    <dgm:pt modelId="{73EFA8AD-FC81-4172-A241-96B01C00A776}" type="parTrans" cxnId="{A17FF097-D857-4174-89CE-1E42BBBC7D30}">
      <dgm:prSet/>
      <dgm:spPr/>
      <dgm:t>
        <a:bodyPr/>
        <a:lstStyle/>
        <a:p>
          <a:endParaRPr lang="en-US"/>
        </a:p>
      </dgm:t>
    </dgm:pt>
    <dgm:pt modelId="{C172880B-3BB4-482D-974B-5C8D9A5534F5}" type="sibTrans" cxnId="{A17FF097-D857-4174-89CE-1E42BBBC7D30}">
      <dgm:prSet/>
      <dgm:spPr/>
      <dgm:t>
        <a:bodyPr/>
        <a:lstStyle/>
        <a:p>
          <a:endParaRPr lang="en-US"/>
        </a:p>
      </dgm:t>
    </dgm:pt>
    <dgm:pt modelId="{B78B88E3-96DE-4F41-AF40-C61C86014CAC}">
      <dgm:prSet phldrT="[Text]"/>
      <dgm:spPr/>
      <dgm:t>
        <a:bodyPr/>
        <a:lstStyle/>
        <a:p>
          <a:r>
            <a:rPr lang="en-US" dirty="0"/>
            <a:t>DEVELOPING A BUSINESS PLAN</a:t>
          </a:r>
        </a:p>
      </dgm:t>
    </dgm:pt>
    <dgm:pt modelId="{2FED9452-1995-43AF-B101-21D7EC4F46A6}" type="parTrans" cxnId="{E16BFB9E-5018-4386-88C7-9DC48FC52C2E}">
      <dgm:prSet/>
      <dgm:spPr/>
      <dgm:t>
        <a:bodyPr/>
        <a:lstStyle/>
        <a:p>
          <a:endParaRPr lang="en-US"/>
        </a:p>
      </dgm:t>
    </dgm:pt>
    <dgm:pt modelId="{217FBE47-21F3-4537-B440-990511CF38A7}" type="sibTrans" cxnId="{E16BFB9E-5018-4386-88C7-9DC48FC52C2E}">
      <dgm:prSet/>
      <dgm:spPr/>
      <dgm:t>
        <a:bodyPr/>
        <a:lstStyle/>
        <a:p>
          <a:endParaRPr lang="en-US"/>
        </a:p>
      </dgm:t>
    </dgm:pt>
    <dgm:pt modelId="{F4DDDBC4-5466-4D42-958D-4902FA9AF3F6}">
      <dgm:prSet phldrT="[Text]"/>
      <dgm:spPr/>
      <dgm:t>
        <a:bodyPr/>
        <a:lstStyle/>
        <a:p>
          <a:r>
            <a:rPr lang="en-US" dirty="0"/>
            <a:t>TECHNO ECONOMIC FEASIBILITY</a:t>
          </a:r>
        </a:p>
      </dgm:t>
    </dgm:pt>
    <dgm:pt modelId="{FB6549CC-849B-46C7-A63C-9FACC8900C75}" type="parTrans" cxnId="{B625DBAD-05B4-44B4-B447-61DEB28369D9}">
      <dgm:prSet/>
      <dgm:spPr/>
      <dgm:t>
        <a:bodyPr/>
        <a:lstStyle/>
        <a:p>
          <a:endParaRPr lang="en-US"/>
        </a:p>
      </dgm:t>
    </dgm:pt>
    <dgm:pt modelId="{B00B8342-7198-4AB4-9731-E59566F1B8AE}" type="sibTrans" cxnId="{B625DBAD-05B4-44B4-B447-61DEB28369D9}">
      <dgm:prSet/>
      <dgm:spPr/>
      <dgm:t>
        <a:bodyPr/>
        <a:lstStyle/>
        <a:p>
          <a:endParaRPr lang="en-US"/>
        </a:p>
      </dgm:t>
    </dgm:pt>
    <dgm:pt modelId="{AD1A811F-26DB-4FD9-9BA9-24B0CC8BD696}">
      <dgm:prSet phldrT="[Text]"/>
      <dgm:spPr/>
      <dgm:t>
        <a:bodyPr/>
        <a:lstStyle/>
        <a:p>
          <a:r>
            <a:rPr lang="en-US" dirty="0"/>
            <a:t>PREPARARTION OF FEASIBILITY REPORT</a:t>
          </a:r>
        </a:p>
      </dgm:t>
    </dgm:pt>
    <dgm:pt modelId="{1D4EB277-FC97-4AD8-8D11-F3F8031CB313}" type="parTrans" cxnId="{C82FB0A7-18A2-4831-AF59-CF153C0B4DC5}">
      <dgm:prSet/>
      <dgm:spPr/>
      <dgm:t>
        <a:bodyPr/>
        <a:lstStyle/>
        <a:p>
          <a:endParaRPr lang="en-US"/>
        </a:p>
      </dgm:t>
    </dgm:pt>
    <dgm:pt modelId="{FB1998CB-4FE9-49F2-A493-E8CE97CE1F83}" type="sibTrans" cxnId="{C82FB0A7-18A2-4831-AF59-CF153C0B4DC5}">
      <dgm:prSet/>
      <dgm:spPr/>
      <dgm:t>
        <a:bodyPr/>
        <a:lstStyle/>
        <a:p>
          <a:endParaRPr lang="en-US"/>
        </a:p>
      </dgm:t>
    </dgm:pt>
    <dgm:pt modelId="{E768137E-9642-419F-99A3-7421C219E4C1}">
      <dgm:prSet phldrT="[Text]"/>
      <dgm:spPr/>
      <dgm:t>
        <a:bodyPr/>
        <a:lstStyle/>
        <a:p>
          <a:r>
            <a:rPr lang="en-US" dirty="0"/>
            <a:t>ACCUMULATING RESOURCES</a:t>
          </a:r>
        </a:p>
      </dgm:t>
    </dgm:pt>
    <dgm:pt modelId="{E17033BE-CE01-4BF3-A106-8ED44B1BBAB9}" type="parTrans" cxnId="{8C48FEE2-AEA9-4F44-86C7-B43DE8ADDE3E}">
      <dgm:prSet/>
      <dgm:spPr/>
      <dgm:t>
        <a:bodyPr/>
        <a:lstStyle/>
        <a:p>
          <a:endParaRPr lang="en-US"/>
        </a:p>
      </dgm:t>
    </dgm:pt>
    <dgm:pt modelId="{85DBF824-1EE0-4A36-A653-0136BA46F984}" type="sibTrans" cxnId="{8C48FEE2-AEA9-4F44-86C7-B43DE8ADDE3E}">
      <dgm:prSet/>
      <dgm:spPr/>
      <dgm:t>
        <a:bodyPr/>
        <a:lstStyle/>
        <a:p>
          <a:endParaRPr lang="en-US"/>
        </a:p>
      </dgm:t>
    </dgm:pt>
    <dgm:pt modelId="{F1F8FD47-81EB-4D8F-A3E4-9AA419158DE6}">
      <dgm:prSet phldrT="[Text]"/>
      <dgm:spPr/>
      <dgm:t>
        <a:bodyPr/>
        <a:lstStyle/>
        <a:p>
          <a:r>
            <a:rPr lang="en-US" dirty="0"/>
            <a:t>GENERATING FUNDS</a:t>
          </a:r>
        </a:p>
      </dgm:t>
    </dgm:pt>
    <dgm:pt modelId="{CDB00DC3-F59C-46E4-A659-74E511DCF165}" type="parTrans" cxnId="{ABE13BCD-4E7F-4643-A2A7-4022AD15E5A0}">
      <dgm:prSet/>
      <dgm:spPr/>
      <dgm:t>
        <a:bodyPr/>
        <a:lstStyle/>
        <a:p>
          <a:endParaRPr lang="en-US"/>
        </a:p>
      </dgm:t>
    </dgm:pt>
    <dgm:pt modelId="{338EAEA2-7AFE-47E4-9357-1B331377368C}" type="sibTrans" cxnId="{ABE13BCD-4E7F-4643-A2A7-4022AD15E5A0}">
      <dgm:prSet/>
      <dgm:spPr/>
      <dgm:t>
        <a:bodyPr/>
        <a:lstStyle/>
        <a:p>
          <a:endParaRPr lang="en-US"/>
        </a:p>
      </dgm:t>
    </dgm:pt>
    <dgm:pt modelId="{2D80E86C-0429-43FA-A0CF-F50E24D04F99}">
      <dgm:prSet phldrT="[Text]"/>
      <dgm:spPr/>
      <dgm:t>
        <a:bodyPr/>
        <a:lstStyle/>
        <a:p>
          <a:r>
            <a:rPr lang="en-US" dirty="0"/>
            <a:t>LEGAL ISSUESORGANIZING PRODUCTION</a:t>
          </a:r>
        </a:p>
      </dgm:t>
    </dgm:pt>
    <dgm:pt modelId="{5504B8DC-7351-4F23-9499-B1D77B484BE0}" type="parTrans" cxnId="{2FD7CDED-9380-4DCD-98ED-68FD584AA6E7}">
      <dgm:prSet/>
      <dgm:spPr/>
      <dgm:t>
        <a:bodyPr/>
        <a:lstStyle/>
        <a:p>
          <a:endParaRPr lang="en-US"/>
        </a:p>
      </dgm:t>
    </dgm:pt>
    <dgm:pt modelId="{4B155A39-7918-43CE-BDE0-3D11A274505B}" type="sibTrans" cxnId="{2FD7CDED-9380-4DCD-98ED-68FD584AA6E7}">
      <dgm:prSet/>
      <dgm:spPr/>
      <dgm:t>
        <a:bodyPr/>
        <a:lstStyle/>
        <a:p>
          <a:endParaRPr lang="en-US"/>
        </a:p>
      </dgm:t>
    </dgm:pt>
    <dgm:pt modelId="{50A78089-EF1E-4952-8C85-5FA714420D1F}">
      <dgm:prSet phldrT="[Text]"/>
      <dgm:spPr/>
      <dgm:t>
        <a:bodyPr/>
        <a:lstStyle/>
        <a:p>
          <a:r>
            <a:rPr lang="en-US" dirty="0"/>
            <a:t>MARKETING OF THE PRODUCTS</a:t>
          </a:r>
        </a:p>
      </dgm:t>
    </dgm:pt>
    <dgm:pt modelId="{20CB085B-7F6A-4BDB-ABDA-65FA4B9077CA}" type="parTrans" cxnId="{5BE00CEE-6D82-486D-B71A-E3F57E194C3B}">
      <dgm:prSet/>
      <dgm:spPr/>
      <dgm:t>
        <a:bodyPr/>
        <a:lstStyle/>
        <a:p>
          <a:endParaRPr lang="en-US"/>
        </a:p>
      </dgm:t>
    </dgm:pt>
    <dgm:pt modelId="{7DFFD9C2-2DBE-4F5E-8AD7-C736C42F22BC}" type="sibTrans" cxnId="{5BE00CEE-6D82-486D-B71A-E3F57E194C3B}">
      <dgm:prSet/>
      <dgm:spPr/>
      <dgm:t>
        <a:bodyPr/>
        <a:lstStyle/>
        <a:p>
          <a:endParaRPr lang="en-US"/>
        </a:p>
      </dgm:t>
    </dgm:pt>
    <dgm:pt modelId="{82270EEE-D356-4055-9C7A-B0FB13E7C76F}">
      <dgm:prSet phldrT="[Text]"/>
      <dgm:spPr/>
      <dgm:t>
        <a:bodyPr/>
        <a:lstStyle/>
        <a:p>
          <a:r>
            <a:rPr lang="en-US" dirty="0"/>
            <a:t>MANAGING ENTREPRENEUR</a:t>
          </a:r>
        </a:p>
      </dgm:t>
    </dgm:pt>
    <dgm:pt modelId="{E1C4BDEA-CF20-4AC8-B09C-7BCFCADEA975}" type="parTrans" cxnId="{B494E4DC-2C30-46B5-9606-B3F498B89C95}">
      <dgm:prSet/>
      <dgm:spPr/>
      <dgm:t>
        <a:bodyPr/>
        <a:lstStyle/>
        <a:p>
          <a:endParaRPr lang="en-US"/>
        </a:p>
      </dgm:t>
    </dgm:pt>
    <dgm:pt modelId="{F04F9795-625B-4DDB-854F-7EF801DF7C0A}" type="sibTrans" cxnId="{B494E4DC-2C30-46B5-9606-B3F498B89C95}">
      <dgm:prSet/>
      <dgm:spPr/>
      <dgm:t>
        <a:bodyPr/>
        <a:lstStyle/>
        <a:p>
          <a:endParaRPr lang="en-US"/>
        </a:p>
      </dgm:t>
    </dgm:pt>
    <dgm:pt modelId="{2D63519C-02EF-467C-9FFC-3A1B130F8056}" type="pres">
      <dgm:prSet presAssocID="{8FE4670F-A50F-4FA3-A335-DB0EA51E0943}" presName="compositeShape" presStyleCnt="0">
        <dgm:presLayoutVars>
          <dgm:dir/>
          <dgm:resizeHandles/>
        </dgm:presLayoutVars>
      </dgm:prSet>
      <dgm:spPr/>
    </dgm:pt>
    <dgm:pt modelId="{31C991DF-F5FB-4C5E-A95D-7FB40B6487E8}" type="pres">
      <dgm:prSet presAssocID="{8FE4670F-A50F-4FA3-A335-DB0EA51E0943}" presName="pyramid" presStyleLbl="node1" presStyleIdx="0" presStyleCnt="1"/>
      <dgm:spPr/>
    </dgm:pt>
    <dgm:pt modelId="{388A6953-F551-4E9E-9B02-48BF40F49253}" type="pres">
      <dgm:prSet presAssocID="{8FE4670F-A50F-4FA3-A335-DB0EA51E0943}" presName="theList" presStyleCnt="0"/>
      <dgm:spPr/>
    </dgm:pt>
    <dgm:pt modelId="{9543D7B3-16E9-4E4B-BED8-0E812E7B6908}" type="pres">
      <dgm:prSet presAssocID="{88C73AF0-A58A-4E7A-967A-E9529099B237}" presName="aNode" presStyleLbl="fgAcc1" presStyleIdx="0" presStyleCnt="13">
        <dgm:presLayoutVars>
          <dgm:bulletEnabled val="1"/>
        </dgm:presLayoutVars>
      </dgm:prSet>
      <dgm:spPr/>
    </dgm:pt>
    <dgm:pt modelId="{4F5ECD4E-7078-490B-9F65-28E129D4940B}" type="pres">
      <dgm:prSet presAssocID="{88C73AF0-A58A-4E7A-967A-E9529099B237}" presName="aSpace" presStyleCnt="0"/>
      <dgm:spPr/>
    </dgm:pt>
    <dgm:pt modelId="{E9B78778-7C1B-4A2C-A239-09793E94CE3D}" type="pres">
      <dgm:prSet presAssocID="{26D81C45-C739-4B1A-841B-E0A2A9AC14CE}" presName="aNode" presStyleLbl="fgAcc1" presStyleIdx="1" presStyleCnt="13">
        <dgm:presLayoutVars>
          <dgm:bulletEnabled val="1"/>
        </dgm:presLayoutVars>
      </dgm:prSet>
      <dgm:spPr/>
    </dgm:pt>
    <dgm:pt modelId="{DF5D683C-D3F5-4470-8AF5-B1FAD7B5A9D9}" type="pres">
      <dgm:prSet presAssocID="{26D81C45-C739-4B1A-841B-E0A2A9AC14CE}" presName="aSpace" presStyleCnt="0"/>
      <dgm:spPr/>
    </dgm:pt>
    <dgm:pt modelId="{4379FE50-C845-4826-8995-95CE70B83D56}" type="pres">
      <dgm:prSet presAssocID="{8872956E-06F7-448B-9514-8FE5F8926258}" presName="aNode" presStyleLbl="fgAcc1" presStyleIdx="2" presStyleCnt="13">
        <dgm:presLayoutVars>
          <dgm:bulletEnabled val="1"/>
        </dgm:presLayoutVars>
      </dgm:prSet>
      <dgm:spPr/>
    </dgm:pt>
    <dgm:pt modelId="{D5ED4871-C959-43D8-B403-6E8B8DE3887B}" type="pres">
      <dgm:prSet presAssocID="{8872956E-06F7-448B-9514-8FE5F8926258}" presName="aSpace" presStyleCnt="0"/>
      <dgm:spPr/>
    </dgm:pt>
    <dgm:pt modelId="{B12C3604-81C7-4993-A6A3-2E69268BE27A}" type="pres">
      <dgm:prSet presAssocID="{1687C8D5-2924-4165-A589-78BC3A725E24}" presName="aNode" presStyleLbl="fgAcc1" presStyleIdx="3" presStyleCnt="13">
        <dgm:presLayoutVars>
          <dgm:bulletEnabled val="1"/>
        </dgm:presLayoutVars>
      </dgm:prSet>
      <dgm:spPr/>
    </dgm:pt>
    <dgm:pt modelId="{88E1CCED-D8A5-4FB7-ABCE-DEC4BB417222}" type="pres">
      <dgm:prSet presAssocID="{1687C8D5-2924-4165-A589-78BC3A725E24}" presName="aSpace" presStyleCnt="0"/>
      <dgm:spPr/>
    </dgm:pt>
    <dgm:pt modelId="{3FE72634-F357-47A3-B9B3-2B34FBCC5518}" type="pres">
      <dgm:prSet presAssocID="{B78B88E3-96DE-4F41-AF40-C61C86014CAC}" presName="aNode" presStyleLbl="fgAcc1" presStyleIdx="4" presStyleCnt="13">
        <dgm:presLayoutVars>
          <dgm:bulletEnabled val="1"/>
        </dgm:presLayoutVars>
      </dgm:prSet>
      <dgm:spPr/>
    </dgm:pt>
    <dgm:pt modelId="{A5F382D8-59B6-4AE4-836B-2EACAC998017}" type="pres">
      <dgm:prSet presAssocID="{B78B88E3-96DE-4F41-AF40-C61C86014CAC}" presName="aSpace" presStyleCnt="0"/>
      <dgm:spPr/>
    </dgm:pt>
    <dgm:pt modelId="{574C542E-F1A4-493E-8D45-BDAC3F93B04D}" type="pres">
      <dgm:prSet presAssocID="{F4DDDBC4-5466-4D42-958D-4902FA9AF3F6}" presName="aNode" presStyleLbl="fgAcc1" presStyleIdx="5" presStyleCnt="13">
        <dgm:presLayoutVars>
          <dgm:bulletEnabled val="1"/>
        </dgm:presLayoutVars>
      </dgm:prSet>
      <dgm:spPr/>
    </dgm:pt>
    <dgm:pt modelId="{2DF086F1-5CE7-4E83-BE5D-1AF2F75F779D}" type="pres">
      <dgm:prSet presAssocID="{F4DDDBC4-5466-4D42-958D-4902FA9AF3F6}" presName="aSpace" presStyleCnt="0"/>
      <dgm:spPr/>
    </dgm:pt>
    <dgm:pt modelId="{98995599-16FA-4134-8F94-A606E6DC6743}" type="pres">
      <dgm:prSet presAssocID="{AD1A811F-26DB-4FD9-9BA9-24B0CC8BD696}" presName="aNode" presStyleLbl="fgAcc1" presStyleIdx="6" presStyleCnt="13">
        <dgm:presLayoutVars>
          <dgm:bulletEnabled val="1"/>
        </dgm:presLayoutVars>
      </dgm:prSet>
      <dgm:spPr/>
    </dgm:pt>
    <dgm:pt modelId="{73408086-B028-4BF6-BFA1-4FDD96689547}" type="pres">
      <dgm:prSet presAssocID="{AD1A811F-26DB-4FD9-9BA9-24B0CC8BD696}" presName="aSpace" presStyleCnt="0"/>
      <dgm:spPr/>
    </dgm:pt>
    <dgm:pt modelId="{83C5D32A-77AD-41A8-90BC-025A6BA9E3FE}" type="pres">
      <dgm:prSet presAssocID="{E768137E-9642-419F-99A3-7421C219E4C1}" presName="aNode" presStyleLbl="fgAcc1" presStyleIdx="7" presStyleCnt="13">
        <dgm:presLayoutVars>
          <dgm:bulletEnabled val="1"/>
        </dgm:presLayoutVars>
      </dgm:prSet>
      <dgm:spPr/>
    </dgm:pt>
    <dgm:pt modelId="{770BC5E8-80F1-480D-A9A5-D461A37C2565}" type="pres">
      <dgm:prSet presAssocID="{E768137E-9642-419F-99A3-7421C219E4C1}" presName="aSpace" presStyleCnt="0"/>
      <dgm:spPr/>
    </dgm:pt>
    <dgm:pt modelId="{CDB5ED38-26EE-4A33-83ED-2F7AF36ED9B7}" type="pres">
      <dgm:prSet presAssocID="{CBA04EC7-E937-403B-A7C6-A4FD7965F085}" presName="aNode" presStyleLbl="fgAcc1" presStyleIdx="8" presStyleCnt="13">
        <dgm:presLayoutVars>
          <dgm:bulletEnabled val="1"/>
        </dgm:presLayoutVars>
      </dgm:prSet>
      <dgm:spPr/>
    </dgm:pt>
    <dgm:pt modelId="{C13E5BD4-D812-4255-843B-B5B3AEB801F8}" type="pres">
      <dgm:prSet presAssocID="{CBA04EC7-E937-403B-A7C6-A4FD7965F085}" presName="aSpace" presStyleCnt="0"/>
      <dgm:spPr/>
    </dgm:pt>
    <dgm:pt modelId="{57A66222-7CA6-4344-B82F-370E912E886A}" type="pres">
      <dgm:prSet presAssocID="{F1F8FD47-81EB-4D8F-A3E4-9AA419158DE6}" presName="aNode" presStyleLbl="fgAcc1" presStyleIdx="9" presStyleCnt="13">
        <dgm:presLayoutVars>
          <dgm:bulletEnabled val="1"/>
        </dgm:presLayoutVars>
      </dgm:prSet>
      <dgm:spPr/>
    </dgm:pt>
    <dgm:pt modelId="{15E81516-B8E5-452D-A630-50C975E87839}" type="pres">
      <dgm:prSet presAssocID="{F1F8FD47-81EB-4D8F-A3E4-9AA419158DE6}" presName="aSpace" presStyleCnt="0"/>
      <dgm:spPr/>
    </dgm:pt>
    <dgm:pt modelId="{1F037F9A-56E4-4AA7-8920-1BD18E6759A8}" type="pres">
      <dgm:prSet presAssocID="{2D80E86C-0429-43FA-A0CF-F50E24D04F99}" presName="aNode" presStyleLbl="fgAcc1" presStyleIdx="10" presStyleCnt="13">
        <dgm:presLayoutVars>
          <dgm:bulletEnabled val="1"/>
        </dgm:presLayoutVars>
      </dgm:prSet>
      <dgm:spPr/>
    </dgm:pt>
    <dgm:pt modelId="{DDF1132C-AD46-4D42-A145-AFAC10BD322B}" type="pres">
      <dgm:prSet presAssocID="{2D80E86C-0429-43FA-A0CF-F50E24D04F99}" presName="aSpace" presStyleCnt="0"/>
      <dgm:spPr/>
    </dgm:pt>
    <dgm:pt modelId="{E9F6ADEF-6EC0-4907-807F-FE4503EFBA5F}" type="pres">
      <dgm:prSet presAssocID="{50A78089-EF1E-4952-8C85-5FA714420D1F}" presName="aNode" presStyleLbl="fgAcc1" presStyleIdx="11" presStyleCnt="13">
        <dgm:presLayoutVars>
          <dgm:bulletEnabled val="1"/>
        </dgm:presLayoutVars>
      </dgm:prSet>
      <dgm:spPr/>
    </dgm:pt>
    <dgm:pt modelId="{D5C5DDA3-DE6C-46F8-9B8C-24AADA947736}" type="pres">
      <dgm:prSet presAssocID="{50A78089-EF1E-4952-8C85-5FA714420D1F}" presName="aSpace" presStyleCnt="0"/>
      <dgm:spPr/>
    </dgm:pt>
    <dgm:pt modelId="{4F003FD3-ABDD-4D58-8D6F-0D1711938D31}" type="pres">
      <dgm:prSet presAssocID="{82270EEE-D356-4055-9C7A-B0FB13E7C76F}" presName="aNode" presStyleLbl="fgAcc1" presStyleIdx="12" presStyleCnt="13">
        <dgm:presLayoutVars>
          <dgm:bulletEnabled val="1"/>
        </dgm:presLayoutVars>
      </dgm:prSet>
      <dgm:spPr/>
    </dgm:pt>
    <dgm:pt modelId="{9D03C925-38DF-4980-8872-2B67C0BF2603}" type="pres">
      <dgm:prSet presAssocID="{82270EEE-D356-4055-9C7A-B0FB13E7C76F}" presName="aSpace" presStyleCnt="0"/>
      <dgm:spPr/>
    </dgm:pt>
  </dgm:ptLst>
  <dgm:cxnLst>
    <dgm:cxn modelId="{A2E2F403-BEF3-467A-A594-BB8F382B8977}" type="presOf" srcId="{50A78089-EF1E-4952-8C85-5FA714420D1F}" destId="{E9F6ADEF-6EC0-4907-807F-FE4503EFBA5F}" srcOrd="0" destOrd="0" presId="urn:microsoft.com/office/officeart/2005/8/layout/pyramid2"/>
    <dgm:cxn modelId="{390C791B-848A-41CB-8E54-79BBF3B7E69E}" type="presOf" srcId="{F4DDDBC4-5466-4D42-958D-4902FA9AF3F6}" destId="{574C542E-F1A4-493E-8D45-BDAC3F93B04D}" srcOrd="0" destOrd="0" presId="urn:microsoft.com/office/officeart/2005/8/layout/pyramid2"/>
    <dgm:cxn modelId="{8CBA0F1D-B474-4B6A-B943-93DE5CFEFE21}" type="presOf" srcId="{F1F8FD47-81EB-4D8F-A3E4-9AA419158DE6}" destId="{57A66222-7CA6-4344-B82F-370E912E886A}" srcOrd="0" destOrd="0" presId="urn:microsoft.com/office/officeart/2005/8/layout/pyramid2"/>
    <dgm:cxn modelId="{4D81CA44-5F92-4947-B354-88F87C9A0A99}" type="presOf" srcId="{2D80E86C-0429-43FA-A0CF-F50E24D04F99}" destId="{1F037F9A-56E4-4AA7-8920-1BD18E6759A8}" srcOrd="0" destOrd="0" presId="urn:microsoft.com/office/officeart/2005/8/layout/pyramid2"/>
    <dgm:cxn modelId="{71982665-0713-4B49-88AF-EFF1E42694F3}" type="presOf" srcId="{82270EEE-D356-4055-9C7A-B0FB13E7C76F}" destId="{4F003FD3-ABDD-4D58-8D6F-0D1711938D31}" srcOrd="0" destOrd="0" presId="urn:microsoft.com/office/officeart/2005/8/layout/pyramid2"/>
    <dgm:cxn modelId="{3045A652-0A9E-428C-8002-BACBA60A0472}" type="presOf" srcId="{CBA04EC7-E937-403B-A7C6-A4FD7965F085}" destId="{CDB5ED38-26EE-4A33-83ED-2F7AF36ED9B7}" srcOrd="0" destOrd="0" presId="urn:microsoft.com/office/officeart/2005/8/layout/pyramid2"/>
    <dgm:cxn modelId="{B9F33181-EB8F-40CD-8BE1-896AE63BB4A4}" type="presOf" srcId="{88C73AF0-A58A-4E7A-967A-E9529099B237}" destId="{9543D7B3-16E9-4E4B-BED8-0E812E7B6908}" srcOrd="0" destOrd="0" presId="urn:microsoft.com/office/officeart/2005/8/layout/pyramid2"/>
    <dgm:cxn modelId="{B42A1387-AB64-4FB3-A0A0-CF8648BBA810}" srcId="{8FE4670F-A50F-4FA3-A335-DB0EA51E0943}" destId="{88C73AF0-A58A-4E7A-967A-E9529099B237}" srcOrd="0" destOrd="0" parTransId="{65B183F9-BBB6-442F-B406-F5F31111EA11}" sibTransId="{0404CF04-A554-43BD-86BE-4F1D8711C595}"/>
    <dgm:cxn modelId="{21CD6F97-C05F-4E5A-A0C8-1765B1683E06}" type="presOf" srcId="{8872956E-06F7-448B-9514-8FE5F8926258}" destId="{4379FE50-C845-4826-8995-95CE70B83D56}" srcOrd="0" destOrd="0" presId="urn:microsoft.com/office/officeart/2005/8/layout/pyramid2"/>
    <dgm:cxn modelId="{A17FF097-D857-4174-89CE-1E42BBBC7D30}" srcId="{8FE4670F-A50F-4FA3-A335-DB0EA51E0943}" destId="{1687C8D5-2924-4165-A589-78BC3A725E24}" srcOrd="3" destOrd="0" parTransId="{73EFA8AD-FC81-4172-A241-96B01C00A776}" sibTransId="{C172880B-3BB4-482D-974B-5C8D9A5534F5}"/>
    <dgm:cxn modelId="{E16BFB9E-5018-4386-88C7-9DC48FC52C2E}" srcId="{8FE4670F-A50F-4FA3-A335-DB0EA51E0943}" destId="{B78B88E3-96DE-4F41-AF40-C61C86014CAC}" srcOrd="4" destOrd="0" parTransId="{2FED9452-1995-43AF-B101-21D7EC4F46A6}" sibTransId="{217FBE47-21F3-4537-B440-990511CF38A7}"/>
    <dgm:cxn modelId="{C82FB0A7-18A2-4831-AF59-CF153C0B4DC5}" srcId="{8FE4670F-A50F-4FA3-A335-DB0EA51E0943}" destId="{AD1A811F-26DB-4FD9-9BA9-24B0CC8BD696}" srcOrd="6" destOrd="0" parTransId="{1D4EB277-FC97-4AD8-8D11-F3F8031CB313}" sibTransId="{FB1998CB-4FE9-49F2-A493-E8CE97CE1F83}"/>
    <dgm:cxn modelId="{B625DBAD-05B4-44B4-B447-61DEB28369D9}" srcId="{8FE4670F-A50F-4FA3-A335-DB0EA51E0943}" destId="{F4DDDBC4-5466-4D42-958D-4902FA9AF3F6}" srcOrd="5" destOrd="0" parTransId="{FB6549CC-849B-46C7-A63C-9FACC8900C75}" sibTransId="{B00B8342-7198-4AB4-9731-E59566F1B8AE}"/>
    <dgm:cxn modelId="{8D4269AF-C9CA-4481-A3E9-B146B838C36F}" srcId="{8FE4670F-A50F-4FA3-A335-DB0EA51E0943}" destId="{CBA04EC7-E937-403B-A7C6-A4FD7965F085}" srcOrd="8" destOrd="0" parTransId="{14F36527-E94E-43B7-980D-5415ABCFE78E}" sibTransId="{42F11F53-3D33-430F-9149-D9A4D6280FB9}"/>
    <dgm:cxn modelId="{4EEAFAB8-D64E-4095-826F-4A432D53F390}" type="presOf" srcId="{1687C8D5-2924-4165-A589-78BC3A725E24}" destId="{B12C3604-81C7-4993-A6A3-2E69268BE27A}" srcOrd="0" destOrd="0" presId="urn:microsoft.com/office/officeart/2005/8/layout/pyramid2"/>
    <dgm:cxn modelId="{AE834EB9-FDFB-458C-BD29-5C9F163A847B}" type="presOf" srcId="{E768137E-9642-419F-99A3-7421C219E4C1}" destId="{83C5D32A-77AD-41A8-90BC-025A6BA9E3FE}" srcOrd="0" destOrd="0" presId="urn:microsoft.com/office/officeart/2005/8/layout/pyramid2"/>
    <dgm:cxn modelId="{939370BF-01C7-4931-AAF6-B66453EE401E}" type="presOf" srcId="{26D81C45-C739-4B1A-841B-E0A2A9AC14CE}" destId="{E9B78778-7C1B-4A2C-A239-09793E94CE3D}" srcOrd="0" destOrd="0" presId="urn:microsoft.com/office/officeart/2005/8/layout/pyramid2"/>
    <dgm:cxn modelId="{ABE13BCD-4E7F-4643-A2A7-4022AD15E5A0}" srcId="{8FE4670F-A50F-4FA3-A335-DB0EA51E0943}" destId="{F1F8FD47-81EB-4D8F-A3E4-9AA419158DE6}" srcOrd="9" destOrd="0" parTransId="{CDB00DC3-F59C-46E4-A659-74E511DCF165}" sibTransId="{338EAEA2-7AFE-47E4-9357-1B331377368C}"/>
    <dgm:cxn modelId="{7B36EAD4-A182-4C8E-8AB5-FD7F22A423BB}" type="presOf" srcId="{B78B88E3-96DE-4F41-AF40-C61C86014CAC}" destId="{3FE72634-F357-47A3-B9B3-2B34FBCC5518}" srcOrd="0" destOrd="0" presId="urn:microsoft.com/office/officeart/2005/8/layout/pyramid2"/>
    <dgm:cxn modelId="{B494E4DC-2C30-46B5-9606-B3F498B89C95}" srcId="{8FE4670F-A50F-4FA3-A335-DB0EA51E0943}" destId="{82270EEE-D356-4055-9C7A-B0FB13E7C76F}" srcOrd="12" destOrd="0" parTransId="{E1C4BDEA-CF20-4AC8-B09C-7BCFCADEA975}" sibTransId="{F04F9795-625B-4DDB-854F-7EF801DF7C0A}"/>
    <dgm:cxn modelId="{71E329DD-3A03-48A8-ABF7-EA9B51BA3D73}" type="presOf" srcId="{AD1A811F-26DB-4FD9-9BA9-24B0CC8BD696}" destId="{98995599-16FA-4134-8F94-A606E6DC6743}" srcOrd="0" destOrd="0" presId="urn:microsoft.com/office/officeart/2005/8/layout/pyramid2"/>
    <dgm:cxn modelId="{46F0A9E2-DECE-4FFA-8C88-B773A91765EE}" srcId="{8FE4670F-A50F-4FA3-A335-DB0EA51E0943}" destId="{26D81C45-C739-4B1A-841B-E0A2A9AC14CE}" srcOrd="1" destOrd="0" parTransId="{D6EBB162-408D-4F7C-9505-2435F4ADBDA5}" sibTransId="{D5CCD6D1-C401-41DE-9F79-0B26A149CE5E}"/>
    <dgm:cxn modelId="{8C48FEE2-AEA9-4F44-86C7-B43DE8ADDE3E}" srcId="{8FE4670F-A50F-4FA3-A335-DB0EA51E0943}" destId="{E768137E-9642-419F-99A3-7421C219E4C1}" srcOrd="7" destOrd="0" parTransId="{E17033BE-CE01-4BF3-A106-8ED44B1BBAB9}" sibTransId="{85DBF824-1EE0-4A36-A653-0136BA46F984}"/>
    <dgm:cxn modelId="{2FD7CDED-9380-4DCD-98ED-68FD584AA6E7}" srcId="{8FE4670F-A50F-4FA3-A335-DB0EA51E0943}" destId="{2D80E86C-0429-43FA-A0CF-F50E24D04F99}" srcOrd="10" destOrd="0" parTransId="{5504B8DC-7351-4F23-9499-B1D77B484BE0}" sibTransId="{4B155A39-7918-43CE-BDE0-3D11A274505B}"/>
    <dgm:cxn modelId="{5BE00CEE-6D82-486D-B71A-E3F57E194C3B}" srcId="{8FE4670F-A50F-4FA3-A335-DB0EA51E0943}" destId="{50A78089-EF1E-4952-8C85-5FA714420D1F}" srcOrd="11" destOrd="0" parTransId="{20CB085B-7F6A-4BDB-ABDA-65FA4B9077CA}" sibTransId="{7DFFD9C2-2DBE-4F5E-8AD7-C736C42F22BC}"/>
    <dgm:cxn modelId="{C7329BF3-B870-4835-A35E-A253AE36F431}" type="presOf" srcId="{8FE4670F-A50F-4FA3-A335-DB0EA51E0943}" destId="{2D63519C-02EF-467C-9FFC-3A1B130F8056}" srcOrd="0" destOrd="0" presId="urn:microsoft.com/office/officeart/2005/8/layout/pyramid2"/>
    <dgm:cxn modelId="{C0B1D5FC-EDA8-4BB9-A7A8-E4E0EC83BD4D}" srcId="{8FE4670F-A50F-4FA3-A335-DB0EA51E0943}" destId="{8872956E-06F7-448B-9514-8FE5F8926258}" srcOrd="2" destOrd="0" parTransId="{FAEAF943-A6B1-4641-816B-4927A5FC0337}" sibTransId="{12ED983B-0590-4418-892C-F59175C13383}"/>
    <dgm:cxn modelId="{EC6CF5F2-4567-4008-90E1-12A0BE1D0574}" type="presParOf" srcId="{2D63519C-02EF-467C-9FFC-3A1B130F8056}" destId="{31C991DF-F5FB-4C5E-A95D-7FB40B6487E8}" srcOrd="0" destOrd="0" presId="urn:microsoft.com/office/officeart/2005/8/layout/pyramid2"/>
    <dgm:cxn modelId="{1A6DC6D4-4A92-42EC-9538-FDBB7D26F635}" type="presParOf" srcId="{2D63519C-02EF-467C-9FFC-3A1B130F8056}" destId="{388A6953-F551-4E9E-9B02-48BF40F49253}" srcOrd="1" destOrd="0" presId="urn:microsoft.com/office/officeart/2005/8/layout/pyramid2"/>
    <dgm:cxn modelId="{19B0E7BA-5668-4709-B364-8014EA03B6BE}" type="presParOf" srcId="{388A6953-F551-4E9E-9B02-48BF40F49253}" destId="{9543D7B3-16E9-4E4B-BED8-0E812E7B6908}" srcOrd="0" destOrd="0" presId="urn:microsoft.com/office/officeart/2005/8/layout/pyramid2"/>
    <dgm:cxn modelId="{E18A2F45-FD8B-4F79-BBA3-BD90833D8282}" type="presParOf" srcId="{388A6953-F551-4E9E-9B02-48BF40F49253}" destId="{4F5ECD4E-7078-490B-9F65-28E129D4940B}" srcOrd="1" destOrd="0" presId="urn:microsoft.com/office/officeart/2005/8/layout/pyramid2"/>
    <dgm:cxn modelId="{1C25EDCF-A3FA-4A15-AC60-D7D8F921B63E}" type="presParOf" srcId="{388A6953-F551-4E9E-9B02-48BF40F49253}" destId="{E9B78778-7C1B-4A2C-A239-09793E94CE3D}" srcOrd="2" destOrd="0" presId="urn:microsoft.com/office/officeart/2005/8/layout/pyramid2"/>
    <dgm:cxn modelId="{0ABF08B1-8B5D-4861-948C-F6C486912480}" type="presParOf" srcId="{388A6953-F551-4E9E-9B02-48BF40F49253}" destId="{DF5D683C-D3F5-4470-8AF5-B1FAD7B5A9D9}" srcOrd="3" destOrd="0" presId="urn:microsoft.com/office/officeart/2005/8/layout/pyramid2"/>
    <dgm:cxn modelId="{D324BA0B-0530-43F9-95C2-621868F7E7B9}" type="presParOf" srcId="{388A6953-F551-4E9E-9B02-48BF40F49253}" destId="{4379FE50-C845-4826-8995-95CE70B83D56}" srcOrd="4" destOrd="0" presId="urn:microsoft.com/office/officeart/2005/8/layout/pyramid2"/>
    <dgm:cxn modelId="{6BBB9141-839B-42B6-810C-BD6328133EAE}" type="presParOf" srcId="{388A6953-F551-4E9E-9B02-48BF40F49253}" destId="{D5ED4871-C959-43D8-B403-6E8B8DE3887B}" srcOrd="5" destOrd="0" presId="urn:microsoft.com/office/officeart/2005/8/layout/pyramid2"/>
    <dgm:cxn modelId="{47F2D465-0193-4576-9AE7-3ED8595A3FAB}" type="presParOf" srcId="{388A6953-F551-4E9E-9B02-48BF40F49253}" destId="{B12C3604-81C7-4993-A6A3-2E69268BE27A}" srcOrd="6" destOrd="0" presId="urn:microsoft.com/office/officeart/2005/8/layout/pyramid2"/>
    <dgm:cxn modelId="{4B4C3DC3-F7A5-492C-A2F2-12E4871E404B}" type="presParOf" srcId="{388A6953-F551-4E9E-9B02-48BF40F49253}" destId="{88E1CCED-D8A5-4FB7-ABCE-DEC4BB417222}" srcOrd="7" destOrd="0" presId="urn:microsoft.com/office/officeart/2005/8/layout/pyramid2"/>
    <dgm:cxn modelId="{A59E6456-3AF0-45FD-9B71-DBEC2529A3B4}" type="presParOf" srcId="{388A6953-F551-4E9E-9B02-48BF40F49253}" destId="{3FE72634-F357-47A3-B9B3-2B34FBCC5518}" srcOrd="8" destOrd="0" presId="urn:microsoft.com/office/officeart/2005/8/layout/pyramid2"/>
    <dgm:cxn modelId="{EE665B03-0D42-4064-831D-93D93B682988}" type="presParOf" srcId="{388A6953-F551-4E9E-9B02-48BF40F49253}" destId="{A5F382D8-59B6-4AE4-836B-2EACAC998017}" srcOrd="9" destOrd="0" presId="urn:microsoft.com/office/officeart/2005/8/layout/pyramid2"/>
    <dgm:cxn modelId="{9BAC3481-A2C9-4CB2-8969-F223A24887D5}" type="presParOf" srcId="{388A6953-F551-4E9E-9B02-48BF40F49253}" destId="{574C542E-F1A4-493E-8D45-BDAC3F93B04D}" srcOrd="10" destOrd="0" presId="urn:microsoft.com/office/officeart/2005/8/layout/pyramid2"/>
    <dgm:cxn modelId="{24351704-F996-41F5-9231-9B42C4ED0A97}" type="presParOf" srcId="{388A6953-F551-4E9E-9B02-48BF40F49253}" destId="{2DF086F1-5CE7-4E83-BE5D-1AF2F75F779D}" srcOrd="11" destOrd="0" presId="urn:microsoft.com/office/officeart/2005/8/layout/pyramid2"/>
    <dgm:cxn modelId="{0A19CC03-1916-4A70-8546-866D6E8182BF}" type="presParOf" srcId="{388A6953-F551-4E9E-9B02-48BF40F49253}" destId="{98995599-16FA-4134-8F94-A606E6DC6743}" srcOrd="12" destOrd="0" presId="urn:microsoft.com/office/officeart/2005/8/layout/pyramid2"/>
    <dgm:cxn modelId="{7FCF8799-69AD-4928-B657-89F19FD3A4D7}" type="presParOf" srcId="{388A6953-F551-4E9E-9B02-48BF40F49253}" destId="{73408086-B028-4BF6-BFA1-4FDD96689547}" srcOrd="13" destOrd="0" presId="urn:microsoft.com/office/officeart/2005/8/layout/pyramid2"/>
    <dgm:cxn modelId="{0E06FDD2-6F31-4CCA-8CB1-7470F4F992EB}" type="presParOf" srcId="{388A6953-F551-4E9E-9B02-48BF40F49253}" destId="{83C5D32A-77AD-41A8-90BC-025A6BA9E3FE}" srcOrd="14" destOrd="0" presId="urn:microsoft.com/office/officeart/2005/8/layout/pyramid2"/>
    <dgm:cxn modelId="{70D5E5A1-3032-4BCB-BAEA-D22A70E1DCA4}" type="presParOf" srcId="{388A6953-F551-4E9E-9B02-48BF40F49253}" destId="{770BC5E8-80F1-480D-A9A5-D461A37C2565}" srcOrd="15" destOrd="0" presId="urn:microsoft.com/office/officeart/2005/8/layout/pyramid2"/>
    <dgm:cxn modelId="{B7F1640C-3CFF-4DEA-8A75-8EA9542980F2}" type="presParOf" srcId="{388A6953-F551-4E9E-9B02-48BF40F49253}" destId="{CDB5ED38-26EE-4A33-83ED-2F7AF36ED9B7}" srcOrd="16" destOrd="0" presId="urn:microsoft.com/office/officeart/2005/8/layout/pyramid2"/>
    <dgm:cxn modelId="{D5FD0F14-0FEB-4AED-A40E-E9182123BE2D}" type="presParOf" srcId="{388A6953-F551-4E9E-9B02-48BF40F49253}" destId="{C13E5BD4-D812-4255-843B-B5B3AEB801F8}" srcOrd="17" destOrd="0" presId="urn:microsoft.com/office/officeart/2005/8/layout/pyramid2"/>
    <dgm:cxn modelId="{26038F71-80F0-41EA-90BE-2FC3ADEB0F98}" type="presParOf" srcId="{388A6953-F551-4E9E-9B02-48BF40F49253}" destId="{57A66222-7CA6-4344-B82F-370E912E886A}" srcOrd="18" destOrd="0" presId="urn:microsoft.com/office/officeart/2005/8/layout/pyramid2"/>
    <dgm:cxn modelId="{9E69EDFD-68DD-4567-BD52-03BE992131AC}" type="presParOf" srcId="{388A6953-F551-4E9E-9B02-48BF40F49253}" destId="{15E81516-B8E5-452D-A630-50C975E87839}" srcOrd="19" destOrd="0" presId="urn:microsoft.com/office/officeart/2005/8/layout/pyramid2"/>
    <dgm:cxn modelId="{5B13CA58-9B76-48DD-88AC-F72A1F32C701}" type="presParOf" srcId="{388A6953-F551-4E9E-9B02-48BF40F49253}" destId="{1F037F9A-56E4-4AA7-8920-1BD18E6759A8}" srcOrd="20" destOrd="0" presId="urn:microsoft.com/office/officeart/2005/8/layout/pyramid2"/>
    <dgm:cxn modelId="{90145563-1F64-43CF-AC0D-338CB3027AD7}" type="presParOf" srcId="{388A6953-F551-4E9E-9B02-48BF40F49253}" destId="{DDF1132C-AD46-4D42-A145-AFAC10BD322B}" srcOrd="21" destOrd="0" presId="urn:microsoft.com/office/officeart/2005/8/layout/pyramid2"/>
    <dgm:cxn modelId="{DEC8D738-E518-4BC0-90CD-99BC732334AD}" type="presParOf" srcId="{388A6953-F551-4E9E-9B02-48BF40F49253}" destId="{E9F6ADEF-6EC0-4907-807F-FE4503EFBA5F}" srcOrd="22" destOrd="0" presId="urn:microsoft.com/office/officeart/2005/8/layout/pyramid2"/>
    <dgm:cxn modelId="{9F113F3C-C263-4196-921A-0B77DED35D39}" type="presParOf" srcId="{388A6953-F551-4E9E-9B02-48BF40F49253}" destId="{D5C5DDA3-DE6C-46F8-9B8C-24AADA947736}" srcOrd="23" destOrd="0" presId="urn:microsoft.com/office/officeart/2005/8/layout/pyramid2"/>
    <dgm:cxn modelId="{CEB01C99-DBDD-4F4D-B072-9A47DD4F4700}" type="presParOf" srcId="{388A6953-F551-4E9E-9B02-48BF40F49253}" destId="{4F003FD3-ABDD-4D58-8D6F-0D1711938D31}" srcOrd="24" destOrd="0" presId="urn:microsoft.com/office/officeart/2005/8/layout/pyramid2"/>
    <dgm:cxn modelId="{B395139F-8DCF-46AB-B9DB-A02E5AEF9AC1}" type="presParOf" srcId="{388A6953-F551-4E9E-9B02-48BF40F49253}" destId="{9D03C925-38DF-4980-8872-2B67C0BF2603}" srcOrd="2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E4670F-A50F-4FA3-A335-DB0EA51E0943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</dgm:pt>
    <dgm:pt modelId="{88C73AF0-A58A-4E7A-967A-E9529099B237}">
      <dgm:prSet phldrT="[Text]"/>
      <dgm:spPr/>
      <dgm:t>
        <a:bodyPr/>
        <a:lstStyle/>
        <a:p>
          <a:r>
            <a:rPr lang="en-US" dirty="0"/>
            <a:t>SCANNING OF ENVIRONMENT</a:t>
          </a:r>
        </a:p>
      </dgm:t>
    </dgm:pt>
    <dgm:pt modelId="{65B183F9-BBB6-442F-B406-F5F31111EA11}" type="parTrans" cxnId="{B42A1387-AB64-4FB3-A0A0-CF8648BBA810}">
      <dgm:prSet/>
      <dgm:spPr/>
      <dgm:t>
        <a:bodyPr/>
        <a:lstStyle/>
        <a:p>
          <a:endParaRPr lang="en-US"/>
        </a:p>
      </dgm:t>
    </dgm:pt>
    <dgm:pt modelId="{0404CF04-A554-43BD-86BE-4F1D8711C595}" type="sibTrans" cxnId="{B42A1387-AB64-4FB3-A0A0-CF8648BBA810}">
      <dgm:prSet/>
      <dgm:spPr/>
      <dgm:t>
        <a:bodyPr/>
        <a:lstStyle/>
        <a:p>
          <a:endParaRPr lang="en-US"/>
        </a:p>
      </dgm:t>
    </dgm:pt>
    <dgm:pt modelId="{26D81C45-C739-4B1A-841B-E0A2A9AC14CE}">
      <dgm:prSet phldrT="[Text]"/>
      <dgm:spPr/>
      <dgm:t>
        <a:bodyPr/>
        <a:lstStyle/>
        <a:p>
          <a:r>
            <a:rPr lang="en-US" dirty="0"/>
            <a:t>LOCATING BUSINESS OPPORTUNITY</a:t>
          </a:r>
        </a:p>
      </dgm:t>
    </dgm:pt>
    <dgm:pt modelId="{D6EBB162-408D-4F7C-9505-2435F4ADBDA5}" type="parTrans" cxnId="{46F0A9E2-DECE-4FFA-8C88-B773A91765EE}">
      <dgm:prSet/>
      <dgm:spPr/>
      <dgm:t>
        <a:bodyPr/>
        <a:lstStyle/>
        <a:p>
          <a:endParaRPr lang="en-US"/>
        </a:p>
      </dgm:t>
    </dgm:pt>
    <dgm:pt modelId="{D5CCD6D1-C401-41DE-9F79-0B26A149CE5E}" type="sibTrans" cxnId="{46F0A9E2-DECE-4FFA-8C88-B773A91765EE}">
      <dgm:prSet/>
      <dgm:spPr/>
      <dgm:t>
        <a:bodyPr/>
        <a:lstStyle/>
        <a:p>
          <a:endParaRPr lang="en-US"/>
        </a:p>
      </dgm:t>
    </dgm:pt>
    <dgm:pt modelId="{8872956E-06F7-448B-9514-8FE5F8926258}">
      <dgm:prSet phldrT="[Text]"/>
      <dgm:spPr/>
      <dgm:t>
        <a:bodyPr/>
        <a:lstStyle/>
        <a:p>
          <a:r>
            <a:rPr lang="en-US" dirty="0"/>
            <a:t>CONVERTING OPPORTUNITY INTO REALITY</a:t>
          </a:r>
        </a:p>
      </dgm:t>
    </dgm:pt>
    <dgm:pt modelId="{FAEAF943-A6B1-4641-816B-4927A5FC0337}" type="parTrans" cxnId="{C0B1D5FC-EDA8-4BB9-A7A8-E4E0EC83BD4D}">
      <dgm:prSet/>
      <dgm:spPr/>
      <dgm:t>
        <a:bodyPr/>
        <a:lstStyle/>
        <a:p>
          <a:endParaRPr lang="en-US"/>
        </a:p>
      </dgm:t>
    </dgm:pt>
    <dgm:pt modelId="{12ED983B-0590-4418-892C-F59175C13383}" type="sibTrans" cxnId="{C0B1D5FC-EDA8-4BB9-A7A8-E4E0EC83BD4D}">
      <dgm:prSet/>
      <dgm:spPr/>
      <dgm:t>
        <a:bodyPr/>
        <a:lstStyle/>
        <a:p>
          <a:endParaRPr lang="en-US"/>
        </a:p>
      </dgm:t>
    </dgm:pt>
    <dgm:pt modelId="{CBA04EC7-E937-403B-A7C6-A4FD7965F085}">
      <dgm:prSet phldrT="[Text]"/>
      <dgm:spPr/>
      <dgm:t>
        <a:bodyPr/>
        <a:lstStyle/>
        <a:p>
          <a:r>
            <a:rPr lang="en-US" dirty="0"/>
            <a:t>FINANCIAL PREPARATION</a:t>
          </a:r>
        </a:p>
      </dgm:t>
    </dgm:pt>
    <dgm:pt modelId="{14F36527-E94E-43B7-980D-5415ABCFE78E}" type="parTrans" cxnId="{8D4269AF-C9CA-4481-A3E9-B146B838C36F}">
      <dgm:prSet/>
      <dgm:spPr/>
      <dgm:t>
        <a:bodyPr/>
        <a:lstStyle/>
        <a:p>
          <a:endParaRPr lang="en-US"/>
        </a:p>
      </dgm:t>
    </dgm:pt>
    <dgm:pt modelId="{42F11F53-3D33-430F-9149-D9A4D6280FB9}" type="sibTrans" cxnId="{8D4269AF-C9CA-4481-A3E9-B146B838C36F}">
      <dgm:prSet/>
      <dgm:spPr/>
      <dgm:t>
        <a:bodyPr/>
        <a:lstStyle/>
        <a:p>
          <a:endParaRPr lang="en-US"/>
        </a:p>
      </dgm:t>
    </dgm:pt>
    <dgm:pt modelId="{1687C8D5-2924-4165-A589-78BC3A725E24}">
      <dgm:prSet phldrT="[Text]"/>
      <dgm:spPr/>
      <dgm:t>
        <a:bodyPr/>
        <a:lstStyle/>
        <a:p>
          <a:r>
            <a:rPr lang="en-US" dirty="0"/>
            <a:t>MARKET RESEARCH</a:t>
          </a:r>
        </a:p>
      </dgm:t>
    </dgm:pt>
    <dgm:pt modelId="{73EFA8AD-FC81-4172-A241-96B01C00A776}" type="parTrans" cxnId="{A17FF097-D857-4174-89CE-1E42BBBC7D30}">
      <dgm:prSet/>
      <dgm:spPr/>
      <dgm:t>
        <a:bodyPr/>
        <a:lstStyle/>
        <a:p>
          <a:endParaRPr lang="en-US"/>
        </a:p>
      </dgm:t>
    </dgm:pt>
    <dgm:pt modelId="{C172880B-3BB4-482D-974B-5C8D9A5534F5}" type="sibTrans" cxnId="{A17FF097-D857-4174-89CE-1E42BBBC7D30}">
      <dgm:prSet/>
      <dgm:spPr/>
      <dgm:t>
        <a:bodyPr/>
        <a:lstStyle/>
        <a:p>
          <a:endParaRPr lang="en-US"/>
        </a:p>
      </dgm:t>
    </dgm:pt>
    <dgm:pt modelId="{B78B88E3-96DE-4F41-AF40-C61C86014CAC}">
      <dgm:prSet phldrT="[Text]"/>
      <dgm:spPr/>
      <dgm:t>
        <a:bodyPr/>
        <a:lstStyle/>
        <a:p>
          <a:r>
            <a:rPr lang="en-US" dirty="0"/>
            <a:t>DEVELOPING A BUSINESS PLAN</a:t>
          </a:r>
        </a:p>
      </dgm:t>
    </dgm:pt>
    <dgm:pt modelId="{2FED9452-1995-43AF-B101-21D7EC4F46A6}" type="parTrans" cxnId="{E16BFB9E-5018-4386-88C7-9DC48FC52C2E}">
      <dgm:prSet/>
      <dgm:spPr/>
      <dgm:t>
        <a:bodyPr/>
        <a:lstStyle/>
        <a:p>
          <a:endParaRPr lang="en-US"/>
        </a:p>
      </dgm:t>
    </dgm:pt>
    <dgm:pt modelId="{217FBE47-21F3-4537-B440-990511CF38A7}" type="sibTrans" cxnId="{E16BFB9E-5018-4386-88C7-9DC48FC52C2E}">
      <dgm:prSet/>
      <dgm:spPr/>
      <dgm:t>
        <a:bodyPr/>
        <a:lstStyle/>
        <a:p>
          <a:endParaRPr lang="en-US"/>
        </a:p>
      </dgm:t>
    </dgm:pt>
    <dgm:pt modelId="{F4DDDBC4-5466-4D42-958D-4902FA9AF3F6}">
      <dgm:prSet phldrT="[Text]"/>
      <dgm:spPr/>
      <dgm:t>
        <a:bodyPr/>
        <a:lstStyle/>
        <a:p>
          <a:r>
            <a:rPr lang="en-US" dirty="0"/>
            <a:t>TECHNO ECONOMIC FEASIBILITY</a:t>
          </a:r>
        </a:p>
      </dgm:t>
    </dgm:pt>
    <dgm:pt modelId="{FB6549CC-849B-46C7-A63C-9FACC8900C75}" type="parTrans" cxnId="{B625DBAD-05B4-44B4-B447-61DEB28369D9}">
      <dgm:prSet/>
      <dgm:spPr/>
      <dgm:t>
        <a:bodyPr/>
        <a:lstStyle/>
        <a:p>
          <a:endParaRPr lang="en-US"/>
        </a:p>
      </dgm:t>
    </dgm:pt>
    <dgm:pt modelId="{B00B8342-7198-4AB4-9731-E59566F1B8AE}" type="sibTrans" cxnId="{B625DBAD-05B4-44B4-B447-61DEB28369D9}">
      <dgm:prSet/>
      <dgm:spPr/>
      <dgm:t>
        <a:bodyPr/>
        <a:lstStyle/>
        <a:p>
          <a:endParaRPr lang="en-US"/>
        </a:p>
      </dgm:t>
    </dgm:pt>
    <dgm:pt modelId="{AD1A811F-26DB-4FD9-9BA9-24B0CC8BD696}">
      <dgm:prSet phldrT="[Text]"/>
      <dgm:spPr/>
      <dgm:t>
        <a:bodyPr/>
        <a:lstStyle/>
        <a:p>
          <a:r>
            <a:rPr lang="en-US" dirty="0"/>
            <a:t>PREPARARTION OF FEASIBILITY REPORT</a:t>
          </a:r>
        </a:p>
      </dgm:t>
    </dgm:pt>
    <dgm:pt modelId="{1D4EB277-FC97-4AD8-8D11-F3F8031CB313}" type="parTrans" cxnId="{C82FB0A7-18A2-4831-AF59-CF153C0B4DC5}">
      <dgm:prSet/>
      <dgm:spPr/>
      <dgm:t>
        <a:bodyPr/>
        <a:lstStyle/>
        <a:p>
          <a:endParaRPr lang="en-US"/>
        </a:p>
      </dgm:t>
    </dgm:pt>
    <dgm:pt modelId="{FB1998CB-4FE9-49F2-A493-E8CE97CE1F83}" type="sibTrans" cxnId="{C82FB0A7-18A2-4831-AF59-CF153C0B4DC5}">
      <dgm:prSet/>
      <dgm:spPr/>
      <dgm:t>
        <a:bodyPr/>
        <a:lstStyle/>
        <a:p>
          <a:endParaRPr lang="en-US"/>
        </a:p>
      </dgm:t>
    </dgm:pt>
    <dgm:pt modelId="{E768137E-9642-419F-99A3-7421C219E4C1}">
      <dgm:prSet phldrT="[Text]"/>
      <dgm:spPr/>
      <dgm:t>
        <a:bodyPr/>
        <a:lstStyle/>
        <a:p>
          <a:r>
            <a:rPr lang="en-US" dirty="0"/>
            <a:t>ACCUMULATING RESOURCES</a:t>
          </a:r>
        </a:p>
      </dgm:t>
    </dgm:pt>
    <dgm:pt modelId="{E17033BE-CE01-4BF3-A106-8ED44B1BBAB9}" type="parTrans" cxnId="{8C48FEE2-AEA9-4F44-86C7-B43DE8ADDE3E}">
      <dgm:prSet/>
      <dgm:spPr/>
      <dgm:t>
        <a:bodyPr/>
        <a:lstStyle/>
        <a:p>
          <a:endParaRPr lang="en-US"/>
        </a:p>
      </dgm:t>
    </dgm:pt>
    <dgm:pt modelId="{85DBF824-1EE0-4A36-A653-0136BA46F984}" type="sibTrans" cxnId="{8C48FEE2-AEA9-4F44-86C7-B43DE8ADDE3E}">
      <dgm:prSet/>
      <dgm:spPr/>
      <dgm:t>
        <a:bodyPr/>
        <a:lstStyle/>
        <a:p>
          <a:endParaRPr lang="en-US"/>
        </a:p>
      </dgm:t>
    </dgm:pt>
    <dgm:pt modelId="{F1F8FD47-81EB-4D8F-A3E4-9AA419158DE6}">
      <dgm:prSet phldrT="[Text]"/>
      <dgm:spPr/>
      <dgm:t>
        <a:bodyPr/>
        <a:lstStyle/>
        <a:p>
          <a:r>
            <a:rPr lang="en-US" dirty="0"/>
            <a:t>GENERATING FUNDS</a:t>
          </a:r>
        </a:p>
      </dgm:t>
    </dgm:pt>
    <dgm:pt modelId="{CDB00DC3-F59C-46E4-A659-74E511DCF165}" type="parTrans" cxnId="{ABE13BCD-4E7F-4643-A2A7-4022AD15E5A0}">
      <dgm:prSet/>
      <dgm:spPr/>
      <dgm:t>
        <a:bodyPr/>
        <a:lstStyle/>
        <a:p>
          <a:endParaRPr lang="en-US"/>
        </a:p>
      </dgm:t>
    </dgm:pt>
    <dgm:pt modelId="{338EAEA2-7AFE-47E4-9357-1B331377368C}" type="sibTrans" cxnId="{ABE13BCD-4E7F-4643-A2A7-4022AD15E5A0}">
      <dgm:prSet/>
      <dgm:spPr/>
      <dgm:t>
        <a:bodyPr/>
        <a:lstStyle/>
        <a:p>
          <a:endParaRPr lang="en-US"/>
        </a:p>
      </dgm:t>
    </dgm:pt>
    <dgm:pt modelId="{2D80E86C-0429-43FA-A0CF-F50E24D04F99}">
      <dgm:prSet phldrT="[Text]"/>
      <dgm:spPr/>
      <dgm:t>
        <a:bodyPr/>
        <a:lstStyle/>
        <a:p>
          <a:r>
            <a:rPr lang="en-US" dirty="0"/>
            <a:t>LEGAL ISSUESORGANIZING PRODUCTION</a:t>
          </a:r>
        </a:p>
      </dgm:t>
    </dgm:pt>
    <dgm:pt modelId="{5504B8DC-7351-4F23-9499-B1D77B484BE0}" type="parTrans" cxnId="{2FD7CDED-9380-4DCD-98ED-68FD584AA6E7}">
      <dgm:prSet/>
      <dgm:spPr/>
      <dgm:t>
        <a:bodyPr/>
        <a:lstStyle/>
        <a:p>
          <a:endParaRPr lang="en-US"/>
        </a:p>
      </dgm:t>
    </dgm:pt>
    <dgm:pt modelId="{4B155A39-7918-43CE-BDE0-3D11A274505B}" type="sibTrans" cxnId="{2FD7CDED-9380-4DCD-98ED-68FD584AA6E7}">
      <dgm:prSet/>
      <dgm:spPr/>
      <dgm:t>
        <a:bodyPr/>
        <a:lstStyle/>
        <a:p>
          <a:endParaRPr lang="en-US"/>
        </a:p>
      </dgm:t>
    </dgm:pt>
    <dgm:pt modelId="{50A78089-EF1E-4952-8C85-5FA714420D1F}">
      <dgm:prSet phldrT="[Text]"/>
      <dgm:spPr/>
      <dgm:t>
        <a:bodyPr/>
        <a:lstStyle/>
        <a:p>
          <a:r>
            <a:rPr lang="en-US" dirty="0"/>
            <a:t>MARKETING OF THE PRODUCTS</a:t>
          </a:r>
        </a:p>
      </dgm:t>
    </dgm:pt>
    <dgm:pt modelId="{20CB085B-7F6A-4BDB-ABDA-65FA4B9077CA}" type="parTrans" cxnId="{5BE00CEE-6D82-486D-B71A-E3F57E194C3B}">
      <dgm:prSet/>
      <dgm:spPr/>
      <dgm:t>
        <a:bodyPr/>
        <a:lstStyle/>
        <a:p>
          <a:endParaRPr lang="en-US"/>
        </a:p>
      </dgm:t>
    </dgm:pt>
    <dgm:pt modelId="{7DFFD9C2-2DBE-4F5E-8AD7-C736C42F22BC}" type="sibTrans" cxnId="{5BE00CEE-6D82-486D-B71A-E3F57E194C3B}">
      <dgm:prSet/>
      <dgm:spPr/>
      <dgm:t>
        <a:bodyPr/>
        <a:lstStyle/>
        <a:p>
          <a:endParaRPr lang="en-US"/>
        </a:p>
      </dgm:t>
    </dgm:pt>
    <dgm:pt modelId="{82270EEE-D356-4055-9C7A-B0FB13E7C76F}">
      <dgm:prSet phldrT="[Text]"/>
      <dgm:spPr/>
      <dgm:t>
        <a:bodyPr/>
        <a:lstStyle/>
        <a:p>
          <a:r>
            <a:rPr lang="en-US" dirty="0"/>
            <a:t>MANAGING ENTREPRENEUR</a:t>
          </a:r>
        </a:p>
      </dgm:t>
    </dgm:pt>
    <dgm:pt modelId="{E1C4BDEA-CF20-4AC8-B09C-7BCFCADEA975}" type="parTrans" cxnId="{B494E4DC-2C30-46B5-9606-B3F498B89C95}">
      <dgm:prSet/>
      <dgm:spPr/>
      <dgm:t>
        <a:bodyPr/>
        <a:lstStyle/>
        <a:p>
          <a:endParaRPr lang="en-US"/>
        </a:p>
      </dgm:t>
    </dgm:pt>
    <dgm:pt modelId="{F04F9795-625B-4DDB-854F-7EF801DF7C0A}" type="sibTrans" cxnId="{B494E4DC-2C30-46B5-9606-B3F498B89C95}">
      <dgm:prSet/>
      <dgm:spPr/>
      <dgm:t>
        <a:bodyPr/>
        <a:lstStyle/>
        <a:p>
          <a:endParaRPr lang="en-US"/>
        </a:p>
      </dgm:t>
    </dgm:pt>
    <dgm:pt modelId="{2D63519C-02EF-467C-9FFC-3A1B130F8056}" type="pres">
      <dgm:prSet presAssocID="{8FE4670F-A50F-4FA3-A335-DB0EA51E0943}" presName="compositeShape" presStyleCnt="0">
        <dgm:presLayoutVars>
          <dgm:dir/>
          <dgm:resizeHandles/>
        </dgm:presLayoutVars>
      </dgm:prSet>
      <dgm:spPr/>
    </dgm:pt>
    <dgm:pt modelId="{31C991DF-F5FB-4C5E-A95D-7FB40B6487E8}" type="pres">
      <dgm:prSet presAssocID="{8FE4670F-A50F-4FA3-A335-DB0EA51E0943}" presName="pyramid" presStyleLbl="node1" presStyleIdx="0" presStyleCnt="1"/>
      <dgm:spPr/>
    </dgm:pt>
    <dgm:pt modelId="{388A6953-F551-4E9E-9B02-48BF40F49253}" type="pres">
      <dgm:prSet presAssocID="{8FE4670F-A50F-4FA3-A335-DB0EA51E0943}" presName="theList" presStyleCnt="0"/>
      <dgm:spPr/>
    </dgm:pt>
    <dgm:pt modelId="{9543D7B3-16E9-4E4B-BED8-0E812E7B6908}" type="pres">
      <dgm:prSet presAssocID="{88C73AF0-A58A-4E7A-967A-E9529099B237}" presName="aNode" presStyleLbl="fgAcc1" presStyleIdx="0" presStyleCnt="13">
        <dgm:presLayoutVars>
          <dgm:bulletEnabled val="1"/>
        </dgm:presLayoutVars>
      </dgm:prSet>
      <dgm:spPr/>
    </dgm:pt>
    <dgm:pt modelId="{4F5ECD4E-7078-490B-9F65-28E129D4940B}" type="pres">
      <dgm:prSet presAssocID="{88C73AF0-A58A-4E7A-967A-E9529099B237}" presName="aSpace" presStyleCnt="0"/>
      <dgm:spPr/>
    </dgm:pt>
    <dgm:pt modelId="{E9B78778-7C1B-4A2C-A239-09793E94CE3D}" type="pres">
      <dgm:prSet presAssocID="{26D81C45-C739-4B1A-841B-E0A2A9AC14CE}" presName="aNode" presStyleLbl="fgAcc1" presStyleIdx="1" presStyleCnt="13">
        <dgm:presLayoutVars>
          <dgm:bulletEnabled val="1"/>
        </dgm:presLayoutVars>
      </dgm:prSet>
      <dgm:spPr/>
    </dgm:pt>
    <dgm:pt modelId="{DF5D683C-D3F5-4470-8AF5-B1FAD7B5A9D9}" type="pres">
      <dgm:prSet presAssocID="{26D81C45-C739-4B1A-841B-E0A2A9AC14CE}" presName="aSpace" presStyleCnt="0"/>
      <dgm:spPr/>
    </dgm:pt>
    <dgm:pt modelId="{4379FE50-C845-4826-8995-95CE70B83D56}" type="pres">
      <dgm:prSet presAssocID="{8872956E-06F7-448B-9514-8FE5F8926258}" presName="aNode" presStyleLbl="fgAcc1" presStyleIdx="2" presStyleCnt="13">
        <dgm:presLayoutVars>
          <dgm:bulletEnabled val="1"/>
        </dgm:presLayoutVars>
      </dgm:prSet>
      <dgm:spPr/>
    </dgm:pt>
    <dgm:pt modelId="{D5ED4871-C959-43D8-B403-6E8B8DE3887B}" type="pres">
      <dgm:prSet presAssocID="{8872956E-06F7-448B-9514-8FE5F8926258}" presName="aSpace" presStyleCnt="0"/>
      <dgm:spPr/>
    </dgm:pt>
    <dgm:pt modelId="{B12C3604-81C7-4993-A6A3-2E69268BE27A}" type="pres">
      <dgm:prSet presAssocID="{1687C8D5-2924-4165-A589-78BC3A725E24}" presName="aNode" presStyleLbl="fgAcc1" presStyleIdx="3" presStyleCnt="13">
        <dgm:presLayoutVars>
          <dgm:bulletEnabled val="1"/>
        </dgm:presLayoutVars>
      </dgm:prSet>
      <dgm:spPr/>
    </dgm:pt>
    <dgm:pt modelId="{88E1CCED-D8A5-4FB7-ABCE-DEC4BB417222}" type="pres">
      <dgm:prSet presAssocID="{1687C8D5-2924-4165-A589-78BC3A725E24}" presName="aSpace" presStyleCnt="0"/>
      <dgm:spPr/>
    </dgm:pt>
    <dgm:pt modelId="{3FE72634-F357-47A3-B9B3-2B34FBCC5518}" type="pres">
      <dgm:prSet presAssocID="{B78B88E3-96DE-4F41-AF40-C61C86014CAC}" presName="aNode" presStyleLbl="fgAcc1" presStyleIdx="4" presStyleCnt="13">
        <dgm:presLayoutVars>
          <dgm:bulletEnabled val="1"/>
        </dgm:presLayoutVars>
      </dgm:prSet>
      <dgm:spPr/>
    </dgm:pt>
    <dgm:pt modelId="{A5F382D8-59B6-4AE4-836B-2EACAC998017}" type="pres">
      <dgm:prSet presAssocID="{B78B88E3-96DE-4F41-AF40-C61C86014CAC}" presName="aSpace" presStyleCnt="0"/>
      <dgm:spPr/>
    </dgm:pt>
    <dgm:pt modelId="{574C542E-F1A4-493E-8D45-BDAC3F93B04D}" type="pres">
      <dgm:prSet presAssocID="{F4DDDBC4-5466-4D42-958D-4902FA9AF3F6}" presName="aNode" presStyleLbl="fgAcc1" presStyleIdx="5" presStyleCnt="13">
        <dgm:presLayoutVars>
          <dgm:bulletEnabled val="1"/>
        </dgm:presLayoutVars>
      </dgm:prSet>
      <dgm:spPr/>
    </dgm:pt>
    <dgm:pt modelId="{2DF086F1-5CE7-4E83-BE5D-1AF2F75F779D}" type="pres">
      <dgm:prSet presAssocID="{F4DDDBC4-5466-4D42-958D-4902FA9AF3F6}" presName="aSpace" presStyleCnt="0"/>
      <dgm:spPr/>
    </dgm:pt>
    <dgm:pt modelId="{98995599-16FA-4134-8F94-A606E6DC6743}" type="pres">
      <dgm:prSet presAssocID="{AD1A811F-26DB-4FD9-9BA9-24B0CC8BD696}" presName="aNode" presStyleLbl="fgAcc1" presStyleIdx="6" presStyleCnt="13">
        <dgm:presLayoutVars>
          <dgm:bulletEnabled val="1"/>
        </dgm:presLayoutVars>
      </dgm:prSet>
      <dgm:spPr/>
    </dgm:pt>
    <dgm:pt modelId="{73408086-B028-4BF6-BFA1-4FDD96689547}" type="pres">
      <dgm:prSet presAssocID="{AD1A811F-26DB-4FD9-9BA9-24B0CC8BD696}" presName="aSpace" presStyleCnt="0"/>
      <dgm:spPr/>
    </dgm:pt>
    <dgm:pt modelId="{83C5D32A-77AD-41A8-90BC-025A6BA9E3FE}" type="pres">
      <dgm:prSet presAssocID="{E768137E-9642-419F-99A3-7421C219E4C1}" presName="aNode" presStyleLbl="fgAcc1" presStyleIdx="7" presStyleCnt="13">
        <dgm:presLayoutVars>
          <dgm:bulletEnabled val="1"/>
        </dgm:presLayoutVars>
      </dgm:prSet>
      <dgm:spPr/>
    </dgm:pt>
    <dgm:pt modelId="{770BC5E8-80F1-480D-A9A5-D461A37C2565}" type="pres">
      <dgm:prSet presAssocID="{E768137E-9642-419F-99A3-7421C219E4C1}" presName="aSpace" presStyleCnt="0"/>
      <dgm:spPr/>
    </dgm:pt>
    <dgm:pt modelId="{CDB5ED38-26EE-4A33-83ED-2F7AF36ED9B7}" type="pres">
      <dgm:prSet presAssocID="{CBA04EC7-E937-403B-A7C6-A4FD7965F085}" presName="aNode" presStyleLbl="fgAcc1" presStyleIdx="8" presStyleCnt="13">
        <dgm:presLayoutVars>
          <dgm:bulletEnabled val="1"/>
        </dgm:presLayoutVars>
      </dgm:prSet>
      <dgm:spPr/>
    </dgm:pt>
    <dgm:pt modelId="{C13E5BD4-D812-4255-843B-B5B3AEB801F8}" type="pres">
      <dgm:prSet presAssocID="{CBA04EC7-E937-403B-A7C6-A4FD7965F085}" presName="aSpace" presStyleCnt="0"/>
      <dgm:spPr/>
    </dgm:pt>
    <dgm:pt modelId="{57A66222-7CA6-4344-B82F-370E912E886A}" type="pres">
      <dgm:prSet presAssocID="{F1F8FD47-81EB-4D8F-A3E4-9AA419158DE6}" presName="aNode" presStyleLbl="fgAcc1" presStyleIdx="9" presStyleCnt="13">
        <dgm:presLayoutVars>
          <dgm:bulletEnabled val="1"/>
        </dgm:presLayoutVars>
      </dgm:prSet>
      <dgm:spPr/>
    </dgm:pt>
    <dgm:pt modelId="{15E81516-B8E5-452D-A630-50C975E87839}" type="pres">
      <dgm:prSet presAssocID="{F1F8FD47-81EB-4D8F-A3E4-9AA419158DE6}" presName="aSpace" presStyleCnt="0"/>
      <dgm:spPr/>
    </dgm:pt>
    <dgm:pt modelId="{1F037F9A-56E4-4AA7-8920-1BD18E6759A8}" type="pres">
      <dgm:prSet presAssocID="{2D80E86C-0429-43FA-A0CF-F50E24D04F99}" presName="aNode" presStyleLbl="fgAcc1" presStyleIdx="10" presStyleCnt="13">
        <dgm:presLayoutVars>
          <dgm:bulletEnabled val="1"/>
        </dgm:presLayoutVars>
      </dgm:prSet>
      <dgm:spPr/>
    </dgm:pt>
    <dgm:pt modelId="{DDF1132C-AD46-4D42-A145-AFAC10BD322B}" type="pres">
      <dgm:prSet presAssocID="{2D80E86C-0429-43FA-A0CF-F50E24D04F99}" presName="aSpace" presStyleCnt="0"/>
      <dgm:spPr/>
    </dgm:pt>
    <dgm:pt modelId="{E9F6ADEF-6EC0-4907-807F-FE4503EFBA5F}" type="pres">
      <dgm:prSet presAssocID="{50A78089-EF1E-4952-8C85-5FA714420D1F}" presName="aNode" presStyleLbl="fgAcc1" presStyleIdx="11" presStyleCnt="13">
        <dgm:presLayoutVars>
          <dgm:bulletEnabled val="1"/>
        </dgm:presLayoutVars>
      </dgm:prSet>
      <dgm:spPr/>
    </dgm:pt>
    <dgm:pt modelId="{D5C5DDA3-DE6C-46F8-9B8C-24AADA947736}" type="pres">
      <dgm:prSet presAssocID="{50A78089-EF1E-4952-8C85-5FA714420D1F}" presName="aSpace" presStyleCnt="0"/>
      <dgm:spPr/>
    </dgm:pt>
    <dgm:pt modelId="{4F003FD3-ABDD-4D58-8D6F-0D1711938D31}" type="pres">
      <dgm:prSet presAssocID="{82270EEE-D356-4055-9C7A-B0FB13E7C76F}" presName="aNode" presStyleLbl="fgAcc1" presStyleIdx="12" presStyleCnt="13">
        <dgm:presLayoutVars>
          <dgm:bulletEnabled val="1"/>
        </dgm:presLayoutVars>
      </dgm:prSet>
      <dgm:spPr/>
    </dgm:pt>
    <dgm:pt modelId="{9D03C925-38DF-4980-8872-2B67C0BF2603}" type="pres">
      <dgm:prSet presAssocID="{82270EEE-D356-4055-9C7A-B0FB13E7C76F}" presName="aSpace" presStyleCnt="0"/>
      <dgm:spPr/>
    </dgm:pt>
  </dgm:ptLst>
  <dgm:cxnLst>
    <dgm:cxn modelId="{A0624311-E2E2-49E0-87D6-42D02F2530FC}" type="presOf" srcId="{2D80E86C-0429-43FA-A0CF-F50E24D04F99}" destId="{1F037F9A-56E4-4AA7-8920-1BD18E6759A8}" srcOrd="0" destOrd="0" presId="urn:microsoft.com/office/officeart/2005/8/layout/pyramid2"/>
    <dgm:cxn modelId="{A65AB13D-A73B-4D64-8CE0-00C264F6DF1D}" type="presOf" srcId="{F1F8FD47-81EB-4D8F-A3E4-9AA419158DE6}" destId="{57A66222-7CA6-4344-B82F-370E912E886A}" srcOrd="0" destOrd="0" presId="urn:microsoft.com/office/officeart/2005/8/layout/pyramid2"/>
    <dgm:cxn modelId="{F7013A5B-B19A-48D6-8B3E-2430DC69E77B}" type="presOf" srcId="{88C73AF0-A58A-4E7A-967A-E9529099B237}" destId="{9543D7B3-16E9-4E4B-BED8-0E812E7B6908}" srcOrd="0" destOrd="0" presId="urn:microsoft.com/office/officeart/2005/8/layout/pyramid2"/>
    <dgm:cxn modelId="{5363E85E-75AF-4FEA-B2C7-5369DEA41555}" type="presOf" srcId="{E768137E-9642-419F-99A3-7421C219E4C1}" destId="{83C5D32A-77AD-41A8-90BC-025A6BA9E3FE}" srcOrd="0" destOrd="0" presId="urn:microsoft.com/office/officeart/2005/8/layout/pyramid2"/>
    <dgm:cxn modelId="{B42A1387-AB64-4FB3-A0A0-CF8648BBA810}" srcId="{8FE4670F-A50F-4FA3-A335-DB0EA51E0943}" destId="{88C73AF0-A58A-4E7A-967A-E9529099B237}" srcOrd="0" destOrd="0" parTransId="{65B183F9-BBB6-442F-B406-F5F31111EA11}" sibTransId="{0404CF04-A554-43BD-86BE-4F1D8711C595}"/>
    <dgm:cxn modelId="{E62E8596-C4A0-4E3C-8250-055F19C9B8FF}" type="presOf" srcId="{AD1A811F-26DB-4FD9-9BA9-24B0CC8BD696}" destId="{98995599-16FA-4134-8F94-A606E6DC6743}" srcOrd="0" destOrd="0" presId="urn:microsoft.com/office/officeart/2005/8/layout/pyramid2"/>
    <dgm:cxn modelId="{A17FF097-D857-4174-89CE-1E42BBBC7D30}" srcId="{8FE4670F-A50F-4FA3-A335-DB0EA51E0943}" destId="{1687C8D5-2924-4165-A589-78BC3A725E24}" srcOrd="3" destOrd="0" parTransId="{73EFA8AD-FC81-4172-A241-96B01C00A776}" sibTransId="{C172880B-3BB4-482D-974B-5C8D9A5534F5}"/>
    <dgm:cxn modelId="{C9B9CA9C-2406-42EB-94AF-E7CD98B4C98B}" type="presOf" srcId="{82270EEE-D356-4055-9C7A-B0FB13E7C76F}" destId="{4F003FD3-ABDD-4D58-8D6F-0D1711938D31}" srcOrd="0" destOrd="0" presId="urn:microsoft.com/office/officeart/2005/8/layout/pyramid2"/>
    <dgm:cxn modelId="{EFAE919D-14C7-4A48-A306-EDE7A3A7717E}" type="presOf" srcId="{CBA04EC7-E937-403B-A7C6-A4FD7965F085}" destId="{CDB5ED38-26EE-4A33-83ED-2F7AF36ED9B7}" srcOrd="0" destOrd="0" presId="urn:microsoft.com/office/officeart/2005/8/layout/pyramid2"/>
    <dgm:cxn modelId="{E16BFB9E-5018-4386-88C7-9DC48FC52C2E}" srcId="{8FE4670F-A50F-4FA3-A335-DB0EA51E0943}" destId="{B78B88E3-96DE-4F41-AF40-C61C86014CAC}" srcOrd="4" destOrd="0" parTransId="{2FED9452-1995-43AF-B101-21D7EC4F46A6}" sibTransId="{217FBE47-21F3-4537-B440-990511CF38A7}"/>
    <dgm:cxn modelId="{20C9E2A3-1CE8-4C9B-88B1-F311D4EFAB84}" type="presOf" srcId="{1687C8D5-2924-4165-A589-78BC3A725E24}" destId="{B12C3604-81C7-4993-A6A3-2E69268BE27A}" srcOrd="0" destOrd="0" presId="urn:microsoft.com/office/officeart/2005/8/layout/pyramid2"/>
    <dgm:cxn modelId="{C82FB0A7-18A2-4831-AF59-CF153C0B4DC5}" srcId="{8FE4670F-A50F-4FA3-A335-DB0EA51E0943}" destId="{AD1A811F-26DB-4FD9-9BA9-24B0CC8BD696}" srcOrd="6" destOrd="0" parTransId="{1D4EB277-FC97-4AD8-8D11-F3F8031CB313}" sibTransId="{FB1998CB-4FE9-49F2-A493-E8CE97CE1F83}"/>
    <dgm:cxn modelId="{2A2FDEAB-EF80-42DF-B870-0C890D5B82F7}" type="presOf" srcId="{8872956E-06F7-448B-9514-8FE5F8926258}" destId="{4379FE50-C845-4826-8995-95CE70B83D56}" srcOrd="0" destOrd="0" presId="urn:microsoft.com/office/officeart/2005/8/layout/pyramid2"/>
    <dgm:cxn modelId="{B625DBAD-05B4-44B4-B447-61DEB28369D9}" srcId="{8FE4670F-A50F-4FA3-A335-DB0EA51E0943}" destId="{F4DDDBC4-5466-4D42-958D-4902FA9AF3F6}" srcOrd="5" destOrd="0" parTransId="{FB6549CC-849B-46C7-A63C-9FACC8900C75}" sibTransId="{B00B8342-7198-4AB4-9731-E59566F1B8AE}"/>
    <dgm:cxn modelId="{8D4269AF-C9CA-4481-A3E9-B146B838C36F}" srcId="{8FE4670F-A50F-4FA3-A335-DB0EA51E0943}" destId="{CBA04EC7-E937-403B-A7C6-A4FD7965F085}" srcOrd="8" destOrd="0" parTransId="{14F36527-E94E-43B7-980D-5415ABCFE78E}" sibTransId="{42F11F53-3D33-430F-9149-D9A4D6280FB9}"/>
    <dgm:cxn modelId="{E476C3B3-DB01-46BC-A118-9FE6DDC21F46}" type="presOf" srcId="{8FE4670F-A50F-4FA3-A335-DB0EA51E0943}" destId="{2D63519C-02EF-467C-9FFC-3A1B130F8056}" srcOrd="0" destOrd="0" presId="urn:microsoft.com/office/officeart/2005/8/layout/pyramid2"/>
    <dgm:cxn modelId="{5D460EB4-61D1-4537-A166-A1562E87898D}" type="presOf" srcId="{50A78089-EF1E-4952-8C85-5FA714420D1F}" destId="{E9F6ADEF-6EC0-4907-807F-FE4503EFBA5F}" srcOrd="0" destOrd="0" presId="urn:microsoft.com/office/officeart/2005/8/layout/pyramid2"/>
    <dgm:cxn modelId="{7662CDBF-384F-474E-9FED-A441E51E6FAA}" type="presOf" srcId="{F4DDDBC4-5466-4D42-958D-4902FA9AF3F6}" destId="{574C542E-F1A4-493E-8D45-BDAC3F93B04D}" srcOrd="0" destOrd="0" presId="urn:microsoft.com/office/officeart/2005/8/layout/pyramid2"/>
    <dgm:cxn modelId="{5E1853C2-2CA0-4713-9958-FDC21C2DCF8B}" type="presOf" srcId="{B78B88E3-96DE-4F41-AF40-C61C86014CAC}" destId="{3FE72634-F357-47A3-B9B3-2B34FBCC5518}" srcOrd="0" destOrd="0" presId="urn:microsoft.com/office/officeart/2005/8/layout/pyramid2"/>
    <dgm:cxn modelId="{ABE13BCD-4E7F-4643-A2A7-4022AD15E5A0}" srcId="{8FE4670F-A50F-4FA3-A335-DB0EA51E0943}" destId="{F1F8FD47-81EB-4D8F-A3E4-9AA419158DE6}" srcOrd="9" destOrd="0" parTransId="{CDB00DC3-F59C-46E4-A659-74E511DCF165}" sibTransId="{338EAEA2-7AFE-47E4-9357-1B331377368C}"/>
    <dgm:cxn modelId="{B494E4DC-2C30-46B5-9606-B3F498B89C95}" srcId="{8FE4670F-A50F-4FA3-A335-DB0EA51E0943}" destId="{82270EEE-D356-4055-9C7A-B0FB13E7C76F}" srcOrd="12" destOrd="0" parTransId="{E1C4BDEA-CF20-4AC8-B09C-7BCFCADEA975}" sibTransId="{F04F9795-625B-4DDB-854F-7EF801DF7C0A}"/>
    <dgm:cxn modelId="{69496FE2-B9F1-434B-B396-EAB8EF93D449}" type="presOf" srcId="{26D81C45-C739-4B1A-841B-E0A2A9AC14CE}" destId="{E9B78778-7C1B-4A2C-A239-09793E94CE3D}" srcOrd="0" destOrd="0" presId="urn:microsoft.com/office/officeart/2005/8/layout/pyramid2"/>
    <dgm:cxn modelId="{46F0A9E2-DECE-4FFA-8C88-B773A91765EE}" srcId="{8FE4670F-A50F-4FA3-A335-DB0EA51E0943}" destId="{26D81C45-C739-4B1A-841B-E0A2A9AC14CE}" srcOrd="1" destOrd="0" parTransId="{D6EBB162-408D-4F7C-9505-2435F4ADBDA5}" sibTransId="{D5CCD6D1-C401-41DE-9F79-0B26A149CE5E}"/>
    <dgm:cxn modelId="{8C48FEE2-AEA9-4F44-86C7-B43DE8ADDE3E}" srcId="{8FE4670F-A50F-4FA3-A335-DB0EA51E0943}" destId="{E768137E-9642-419F-99A3-7421C219E4C1}" srcOrd="7" destOrd="0" parTransId="{E17033BE-CE01-4BF3-A106-8ED44B1BBAB9}" sibTransId="{85DBF824-1EE0-4A36-A653-0136BA46F984}"/>
    <dgm:cxn modelId="{2FD7CDED-9380-4DCD-98ED-68FD584AA6E7}" srcId="{8FE4670F-A50F-4FA3-A335-DB0EA51E0943}" destId="{2D80E86C-0429-43FA-A0CF-F50E24D04F99}" srcOrd="10" destOrd="0" parTransId="{5504B8DC-7351-4F23-9499-B1D77B484BE0}" sibTransId="{4B155A39-7918-43CE-BDE0-3D11A274505B}"/>
    <dgm:cxn modelId="{5BE00CEE-6D82-486D-B71A-E3F57E194C3B}" srcId="{8FE4670F-A50F-4FA3-A335-DB0EA51E0943}" destId="{50A78089-EF1E-4952-8C85-5FA714420D1F}" srcOrd="11" destOrd="0" parTransId="{20CB085B-7F6A-4BDB-ABDA-65FA4B9077CA}" sibTransId="{7DFFD9C2-2DBE-4F5E-8AD7-C736C42F22BC}"/>
    <dgm:cxn modelId="{C0B1D5FC-EDA8-4BB9-A7A8-E4E0EC83BD4D}" srcId="{8FE4670F-A50F-4FA3-A335-DB0EA51E0943}" destId="{8872956E-06F7-448B-9514-8FE5F8926258}" srcOrd="2" destOrd="0" parTransId="{FAEAF943-A6B1-4641-816B-4927A5FC0337}" sibTransId="{12ED983B-0590-4418-892C-F59175C13383}"/>
    <dgm:cxn modelId="{51A4BF59-FD3D-41EF-A57B-08AB5299F819}" type="presParOf" srcId="{2D63519C-02EF-467C-9FFC-3A1B130F8056}" destId="{31C991DF-F5FB-4C5E-A95D-7FB40B6487E8}" srcOrd="0" destOrd="0" presId="urn:microsoft.com/office/officeart/2005/8/layout/pyramid2"/>
    <dgm:cxn modelId="{0F4F9E16-899C-4DB6-89F8-8F881F5B9635}" type="presParOf" srcId="{2D63519C-02EF-467C-9FFC-3A1B130F8056}" destId="{388A6953-F551-4E9E-9B02-48BF40F49253}" srcOrd="1" destOrd="0" presId="urn:microsoft.com/office/officeart/2005/8/layout/pyramid2"/>
    <dgm:cxn modelId="{9C24AEAC-6099-42E0-8D69-E2A6DEE04964}" type="presParOf" srcId="{388A6953-F551-4E9E-9B02-48BF40F49253}" destId="{9543D7B3-16E9-4E4B-BED8-0E812E7B6908}" srcOrd="0" destOrd="0" presId="urn:microsoft.com/office/officeart/2005/8/layout/pyramid2"/>
    <dgm:cxn modelId="{D67C9465-0255-4F77-92A2-BD183DCF1690}" type="presParOf" srcId="{388A6953-F551-4E9E-9B02-48BF40F49253}" destId="{4F5ECD4E-7078-490B-9F65-28E129D4940B}" srcOrd="1" destOrd="0" presId="urn:microsoft.com/office/officeart/2005/8/layout/pyramid2"/>
    <dgm:cxn modelId="{802A8D2D-821A-4A51-899A-B01D84A99A39}" type="presParOf" srcId="{388A6953-F551-4E9E-9B02-48BF40F49253}" destId="{E9B78778-7C1B-4A2C-A239-09793E94CE3D}" srcOrd="2" destOrd="0" presId="urn:microsoft.com/office/officeart/2005/8/layout/pyramid2"/>
    <dgm:cxn modelId="{F22224B0-808E-48A5-A7EE-57215F5F3513}" type="presParOf" srcId="{388A6953-F551-4E9E-9B02-48BF40F49253}" destId="{DF5D683C-D3F5-4470-8AF5-B1FAD7B5A9D9}" srcOrd="3" destOrd="0" presId="urn:microsoft.com/office/officeart/2005/8/layout/pyramid2"/>
    <dgm:cxn modelId="{55405CFF-AA28-4ACC-A119-7FB877207E0B}" type="presParOf" srcId="{388A6953-F551-4E9E-9B02-48BF40F49253}" destId="{4379FE50-C845-4826-8995-95CE70B83D56}" srcOrd="4" destOrd="0" presId="urn:microsoft.com/office/officeart/2005/8/layout/pyramid2"/>
    <dgm:cxn modelId="{A6F94C3D-ACF7-4C2A-A0AB-B843F2E86897}" type="presParOf" srcId="{388A6953-F551-4E9E-9B02-48BF40F49253}" destId="{D5ED4871-C959-43D8-B403-6E8B8DE3887B}" srcOrd="5" destOrd="0" presId="urn:microsoft.com/office/officeart/2005/8/layout/pyramid2"/>
    <dgm:cxn modelId="{44F6436B-2087-457A-9E63-58FF96BC2F7C}" type="presParOf" srcId="{388A6953-F551-4E9E-9B02-48BF40F49253}" destId="{B12C3604-81C7-4993-A6A3-2E69268BE27A}" srcOrd="6" destOrd="0" presId="urn:microsoft.com/office/officeart/2005/8/layout/pyramid2"/>
    <dgm:cxn modelId="{995AC868-FE2C-4D68-80C3-A31A9DECFBAC}" type="presParOf" srcId="{388A6953-F551-4E9E-9B02-48BF40F49253}" destId="{88E1CCED-D8A5-4FB7-ABCE-DEC4BB417222}" srcOrd="7" destOrd="0" presId="urn:microsoft.com/office/officeart/2005/8/layout/pyramid2"/>
    <dgm:cxn modelId="{DE4E5FF4-33FD-45D4-BCFB-1C8F9E94E3C5}" type="presParOf" srcId="{388A6953-F551-4E9E-9B02-48BF40F49253}" destId="{3FE72634-F357-47A3-B9B3-2B34FBCC5518}" srcOrd="8" destOrd="0" presId="urn:microsoft.com/office/officeart/2005/8/layout/pyramid2"/>
    <dgm:cxn modelId="{6C820620-C255-41CD-AC9E-77DA69771887}" type="presParOf" srcId="{388A6953-F551-4E9E-9B02-48BF40F49253}" destId="{A5F382D8-59B6-4AE4-836B-2EACAC998017}" srcOrd="9" destOrd="0" presId="urn:microsoft.com/office/officeart/2005/8/layout/pyramid2"/>
    <dgm:cxn modelId="{F14E2026-598F-42AB-A8CB-2776F768684D}" type="presParOf" srcId="{388A6953-F551-4E9E-9B02-48BF40F49253}" destId="{574C542E-F1A4-493E-8D45-BDAC3F93B04D}" srcOrd="10" destOrd="0" presId="urn:microsoft.com/office/officeart/2005/8/layout/pyramid2"/>
    <dgm:cxn modelId="{ADE01217-3311-4A53-B606-8861875EA7F5}" type="presParOf" srcId="{388A6953-F551-4E9E-9B02-48BF40F49253}" destId="{2DF086F1-5CE7-4E83-BE5D-1AF2F75F779D}" srcOrd="11" destOrd="0" presId="urn:microsoft.com/office/officeart/2005/8/layout/pyramid2"/>
    <dgm:cxn modelId="{7925E24C-94DD-4D94-851D-C0B9B54437A1}" type="presParOf" srcId="{388A6953-F551-4E9E-9B02-48BF40F49253}" destId="{98995599-16FA-4134-8F94-A606E6DC6743}" srcOrd="12" destOrd="0" presId="urn:microsoft.com/office/officeart/2005/8/layout/pyramid2"/>
    <dgm:cxn modelId="{25F2E2D4-D397-4898-8E90-9DE7D7FA7043}" type="presParOf" srcId="{388A6953-F551-4E9E-9B02-48BF40F49253}" destId="{73408086-B028-4BF6-BFA1-4FDD96689547}" srcOrd="13" destOrd="0" presId="urn:microsoft.com/office/officeart/2005/8/layout/pyramid2"/>
    <dgm:cxn modelId="{D03C420F-8165-48E3-A98B-3C1EB3109F10}" type="presParOf" srcId="{388A6953-F551-4E9E-9B02-48BF40F49253}" destId="{83C5D32A-77AD-41A8-90BC-025A6BA9E3FE}" srcOrd="14" destOrd="0" presId="urn:microsoft.com/office/officeart/2005/8/layout/pyramid2"/>
    <dgm:cxn modelId="{37D1536B-86F0-41F5-85B7-E2F4BD6C90FF}" type="presParOf" srcId="{388A6953-F551-4E9E-9B02-48BF40F49253}" destId="{770BC5E8-80F1-480D-A9A5-D461A37C2565}" srcOrd="15" destOrd="0" presId="urn:microsoft.com/office/officeart/2005/8/layout/pyramid2"/>
    <dgm:cxn modelId="{1EA71EC8-1A1D-48E5-9A92-B20BC45D3D56}" type="presParOf" srcId="{388A6953-F551-4E9E-9B02-48BF40F49253}" destId="{CDB5ED38-26EE-4A33-83ED-2F7AF36ED9B7}" srcOrd="16" destOrd="0" presId="urn:microsoft.com/office/officeart/2005/8/layout/pyramid2"/>
    <dgm:cxn modelId="{4C6FA747-A7B0-4C02-B000-DF8382C6554E}" type="presParOf" srcId="{388A6953-F551-4E9E-9B02-48BF40F49253}" destId="{C13E5BD4-D812-4255-843B-B5B3AEB801F8}" srcOrd="17" destOrd="0" presId="urn:microsoft.com/office/officeart/2005/8/layout/pyramid2"/>
    <dgm:cxn modelId="{EF1DBD20-B8EE-43F4-B921-14493259257F}" type="presParOf" srcId="{388A6953-F551-4E9E-9B02-48BF40F49253}" destId="{57A66222-7CA6-4344-B82F-370E912E886A}" srcOrd="18" destOrd="0" presId="urn:microsoft.com/office/officeart/2005/8/layout/pyramid2"/>
    <dgm:cxn modelId="{D50B1F7F-2340-41BD-9DDA-FDBA8EDA5E25}" type="presParOf" srcId="{388A6953-F551-4E9E-9B02-48BF40F49253}" destId="{15E81516-B8E5-452D-A630-50C975E87839}" srcOrd="19" destOrd="0" presId="urn:microsoft.com/office/officeart/2005/8/layout/pyramid2"/>
    <dgm:cxn modelId="{851820CF-3CC4-4720-98E8-F085C16284B6}" type="presParOf" srcId="{388A6953-F551-4E9E-9B02-48BF40F49253}" destId="{1F037F9A-56E4-4AA7-8920-1BD18E6759A8}" srcOrd="20" destOrd="0" presId="urn:microsoft.com/office/officeart/2005/8/layout/pyramid2"/>
    <dgm:cxn modelId="{327928EB-CDA9-417F-B6B6-9897CFC55602}" type="presParOf" srcId="{388A6953-F551-4E9E-9B02-48BF40F49253}" destId="{DDF1132C-AD46-4D42-A145-AFAC10BD322B}" srcOrd="21" destOrd="0" presId="urn:microsoft.com/office/officeart/2005/8/layout/pyramid2"/>
    <dgm:cxn modelId="{063218EA-B635-453B-923D-0FC757694FF2}" type="presParOf" srcId="{388A6953-F551-4E9E-9B02-48BF40F49253}" destId="{E9F6ADEF-6EC0-4907-807F-FE4503EFBA5F}" srcOrd="22" destOrd="0" presId="urn:microsoft.com/office/officeart/2005/8/layout/pyramid2"/>
    <dgm:cxn modelId="{A8EC02A0-0D7B-4C23-9D8C-BA1D0960A439}" type="presParOf" srcId="{388A6953-F551-4E9E-9B02-48BF40F49253}" destId="{D5C5DDA3-DE6C-46F8-9B8C-24AADA947736}" srcOrd="23" destOrd="0" presId="urn:microsoft.com/office/officeart/2005/8/layout/pyramid2"/>
    <dgm:cxn modelId="{DA60E844-897F-45AE-88B6-29B55D733E7A}" type="presParOf" srcId="{388A6953-F551-4E9E-9B02-48BF40F49253}" destId="{4F003FD3-ABDD-4D58-8D6F-0D1711938D31}" srcOrd="24" destOrd="0" presId="urn:microsoft.com/office/officeart/2005/8/layout/pyramid2"/>
    <dgm:cxn modelId="{BC3E5805-F22D-477B-9011-354ECB50FC5F}" type="presParOf" srcId="{388A6953-F551-4E9E-9B02-48BF40F49253}" destId="{9D03C925-38DF-4980-8872-2B67C0BF2603}" srcOrd="2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E4670F-A50F-4FA3-A335-DB0EA51E0943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</dgm:pt>
    <dgm:pt modelId="{88C73AF0-A58A-4E7A-967A-E9529099B237}">
      <dgm:prSet phldrT="[Text]"/>
      <dgm:spPr/>
      <dgm:t>
        <a:bodyPr/>
        <a:lstStyle/>
        <a:p>
          <a:r>
            <a:rPr lang="en-US" dirty="0"/>
            <a:t>SCANNING OF ENVIRONMENT</a:t>
          </a:r>
        </a:p>
      </dgm:t>
    </dgm:pt>
    <dgm:pt modelId="{65B183F9-BBB6-442F-B406-F5F31111EA11}" type="parTrans" cxnId="{B42A1387-AB64-4FB3-A0A0-CF8648BBA810}">
      <dgm:prSet/>
      <dgm:spPr/>
      <dgm:t>
        <a:bodyPr/>
        <a:lstStyle/>
        <a:p>
          <a:endParaRPr lang="en-US"/>
        </a:p>
      </dgm:t>
    </dgm:pt>
    <dgm:pt modelId="{0404CF04-A554-43BD-86BE-4F1D8711C595}" type="sibTrans" cxnId="{B42A1387-AB64-4FB3-A0A0-CF8648BBA810}">
      <dgm:prSet/>
      <dgm:spPr/>
      <dgm:t>
        <a:bodyPr/>
        <a:lstStyle/>
        <a:p>
          <a:endParaRPr lang="en-US"/>
        </a:p>
      </dgm:t>
    </dgm:pt>
    <dgm:pt modelId="{26D81C45-C739-4B1A-841B-E0A2A9AC14CE}">
      <dgm:prSet phldrT="[Text]"/>
      <dgm:spPr/>
      <dgm:t>
        <a:bodyPr/>
        <a:lstStyle/>
        <a:p>
          <a:r>
            <a:rPr lang="en-US" dirty="0"/>
            <a:t>LOCATING BUSINESS OPPORTUNITY</a:t>
          </a:r>
        </a:p>
      </dgm:t>
    </dgm:pt>
    <dgm:pt modelId="{D6EBB162-408D-4F7C-9505-2435F4ADBDA5}" type="parTrans" cxnId="{46F0A9E2-DECE-4FFA-8C88-B773A91765EE}">
      <dgm:prSet/>
      <dgm:spPr/>
      <dgm:t>
        <a:bodyPr/>
        <a:lstStyle/>
        <a:p>
          <a:endParaRPr lang="en-US"/>
        </a:p>
      </dgm:t>
    </dgm:pt>
    <dgm:pt modelId="{D5CCD6D1-C401-41DE-9F79-0B26A149CE5E}" type="sibTrans" cxnId="{46F0A9E2-DECE-4FFA-8C88-B773A91765EE}">
      <dgm:prSet/>
      <dgm:spPr/>
      <dgm:t>
        <a:bodyPr/>
        <a:lstStyle/>
        <a:p>
          <a:endParaRPr lang="en-US"/>
        </a:p>
      </dgm:t>
    </dgm:pt>
    <dgm:pt modelId="{8872956E-06F7-448B-9514-8FE5F8926258}">
      <dgm:prSet phldrT="[Text]"/>
      <dgm:spPr/>
      <dgm:t>
        <a:bodyPr/>
        <a:lstStyle/>
        <a:p>
          <a:r>
            <a:rPr lang="en-US" dirty="0"/>
            <a:t>CONVERTING OPPORTUNITY INTO REALITY</a:t>
          </a:r>
        </a:p>
      </dgm:t>
    </dgm:pt>
    <dgm:pt modelId="{FAEAF943-A6B1-4641-816B-4927A5FC0337}" type="parTrans" cxnId="{C0B1D5FC-EDA8-4BB9-A7A8-E4E0EC83BD4D}">
      <dgm:prSet/>
      <dgm:spPr/>
      <dgm:t>
        <a:bodyPr/>
        <a:lstStyle/>
        <a:p>
          <a:endParaRPr lang="en-US"/>
        </a:p>
      </dgm:t>
    </dgm:pt>
    <dgm:pt modelId="{12ED983B-0590-4418-892C-F59175C13383}" type="sibTrans" cxnId="{C0B1D5FC-EDA8-4BB9-A7A8-E4E0EC83BD4D}">
      <dgm:prSet/>
      <dgm:spPr/>
      <dgm:t>
        <a:bodyPr/>
        <a:lstStyle/>
        <a:p>
          <a:endParaRPr lang="en-US"/>
        </a:p>
      </dgm:t>
    </dgm:pt>
    <dgm:pt modelId="{CBA04EC7-E937-403B-A7C6-A4FD7965F085}">
      <dgm:prSet phldrT="[Text]"/>
      <dgm:spPr/>
      <dgm:t>
        <a:bodyPr/>
        <a:lstStyle/>
        <a:p>
          <a:r>
            <a:rPr lang="en-US" dirty="0"/>
            <a:t>FINANCIAL PREPARATION</a:t>
          </a:r>
        </a:p>
      </dgm:t>
    </dgm:pt>
    <dgm:pt modelId="{14F36527-E94E-43B7-980D-5415ABCFE78E}" type="parTrans" cxnId="{8D4269AF-C9CA-4481-A3E9-B146B838C36F}">
      <dgm:prSet/>
      <dgm:spPr/>
      <dgm:t>
        <a:bodyPr/>
        <a:lstStyle/>
        <a:p>
          <a:endParaRPr lang="en-US"/>
        </a:p>
      </dgm:t>
    </dgm:pt>
    <dgm:pt modelId="{42F11F53-3D33-430F-9149-D9A4D6280FB9}" type="sibTrans" cxnId="{8D4269AF-C9CA-4481-A3E9-B146B838C36F}">
      <dgm:prSet/>
      <dgm:spPr/>
      <dgm:t>
        <a:bodyPr/>
        <a:lstStyle/>
        <a:p>
          <a:endParaRPr lang="en-US"/>
        </a:p>
      </dgm:t>
    </dgm:pt>
    <dgm:pt modelId="{1687C8D5-2924-4165-A589-78BC3A725E24}">
      <dgm:prSet phldrT="[Text]"/>
      <dgm:spPr/>
      <dgm:t>
        <a:bodyPr/>
        <a:lstStyle/>
        <a:p>
          <a:r>
            <a:rPr lang="en-US" dirty="0"/>
            <a:t>MARKET RESEARCH</a:t>
          </a:r>
        </a:p>
      </dgm:t>
    </dgm:pt>
    <dgm:pt modelId="{73EFA8AD-FC81-4172-A241-96B01C00A776}" type="parTrans" cxnId="{A17FF097-D857-4174-89CE-1E42BBBC7D30}">
      <dgm:prSet/>
      <dgm:spPr/>
      <dgm:t>
        <a:bodyPr/>
        <a:lstStyle/>
        <a:p>
          <a:endParaRPr lang="en-US"/>
        </a:p>
      </dgm:t>
    </dgm:pt>
    <dgm:pt modelId="{C172880B-3BB4-482D-974B-5C8D9A5534F5}" type="sibTrans" cxnId="{A17FF097-D857-4174-89CE-1E42BBBC7D30}">
      <dgm:prSet/>
      <dgm:spPr/>
      <dgm:t>
        <a:bodyPr/>
        <a:lstStyle/>
        <a:p>
          <a:endParaRPr lang="en-US"/>
        </a:p>
      </dgm:t>
    </dgm:pt>
    <dgm:pt modelId="{B78B88E3-96DE-4F41-AF40-C61C86014CAC}">
      <dgm:prSet phldrT="[Text]"/>
      <dgm:spPr/>
      <dgm:t>
        <a:bodyPr/>
        <a:lstStyle/>
        <a:p>
          <a:r>
            <a:rPr lang="en-US" dirty="0"/>
            <a:t>DEVELOPING A BUSINESS PLAN</a:t>
          </a:r>
        </a:p>
      </dgm:t>
    </dgm:pt>
    <dgm:pt modelId="{2FED9452-1995-43AF-B101-21D7EC4F46A6}" type="parTrans" cxnId="{E16BFB9E-5018-4386-88C7-9DC48FC52C2E}">
      <dgm:prSet/>
      <dgm:spPr/>
      <dgm:t>
        <a:bodyPr/>
        <a:lstStyle/>
        <a:p>
          <a:endParaRPr lang="en-US"/>
        </a:p>
      </dgm:t>
    </dgm:pt>
    <dgm:pt modelId="{217FBE47-21F3-4537-B440-990511CF38A7}" type="sibTrans" cxnId="{E16BFB9E-5018-4386-88C7-9DC48FC52C2E}">
      <dgm:prSet/>
      <dgm:spPr/>
      <dgm:t>
        <a:bodyPr/>
        <a:lstStyle/>
        <a:p>
          <a:endParaRPr lang="en-US"/>
        </a:p>
      </dgm:t>
    </dgm:pt>
    <dgm:pt modelId="{F4DDDBC4-5466-4D42-958D-4902FA9AF3F6}">
      <dgm:prSet phldrT="[Text]"/>
      <dgm:spPr/>
      <dgm:t>
        <a:bodyPr/>
        <a:lstStyle/>
        <a:p>
          <a:r>
            <a:rPr lang="en-US" dirty="0"/>
            <a:t>TECHNO ECONOMIC FEASIBILITY</a:t>
          </a:r>
        </a:p>
      </dgm:t>
    </dgm:pt>
    <dgm:pt modelId="{FB6549CC-849B-46C7-A63C-9FACC8900C75}" type="parTrans" cxnId="{B625DBAD-05B4-44B4-B447-61DEB28369D9}">
      <dgm:prSet/>
      <dgm:spPr/>
      <dgm:t>
        <a:bodyPr/>
        <a:lstStyle/>
        <a:p>
          <a:endParaRPr lang="en-US"/>
        </a:p>
      </dgm:t>
    </dgm:pt>
    <dgm:pt modelId="{B00B8342-7198-4AB4-9731-E59566F1B8AE}" type="sibTrans" cxnId="{B625DBAD-05B4-44B4-B447-61DEB28369D9}">
      <dgm:prSet/>
      <dgm:spPr/>
      <dgm:t>
        <a:bodyPr/>
        <a:lstStyle/>
        <a:p>
          <a:endParaRPr lang="en-US"/>
        </a:p>
      </dgm:t>
    </dgm:pt>
    <dgm:pt modelId="{AD1A811F-26DB-4FD9-9BA9-24B0CC8BD696}">
      <dgm:prSet phldrT="[Text]"/>
      <dgm:spPr/>
      <dgm:t>
        <a:bodyPr/>
        <a:lstStyle/>
        <a:p>
          <a:r>
            <a:rPr lang="en-US" dirty="0"/>
            <a:t>PREPARARTION OF FEASIBILITY REPORT</a:t>
          </a:r>
        </a:p>
      </dgm:t>
    </dgm:pt>
    <dgm:pt modelId="{1D4EB277-FC97-4AD8-8D11-F3F8031CB313}" type="parTrans" cxnId="{C82FB0A7-18A2-4831-AF59-CF153C0B4DC5}">
      <dgm:prSet/>
      <dgm:spPr/>
      <dgm:t>
        <a:bodyPr/>
        <a:lstStyle/>
        <a:p>
          <a:endParaRPr lang="en-US"/>
        </a:p>
      </dgm:t>
    </dgm:pt>
    <dgm:pt modelId="{FB1998CB-4FE9-49F2-A493-E8CE97CE1F83}" type="sibTrans" cxnId="{C82FB0A7-18A2-4831-AF59-CF153C0B4DC5}">
      <dgm:prSet/>
      <dgm:spPr/>
      <dgm:t>
        <a:bodyPr/>
        <a:lstStyle/>
        <a:p>
          <a:endParaRPr lang="en-US"/>
        </a:p>
      </dgm:t>
    </dgm:pt>
    <dgm:pt modelId="{E768137E-9642-419F-99A3-7421C219E4C1}">
      <dgm:prSet phldrT="[Text]"/>
      <dgm:spPr/>
      <dgm:t>
        <a:bodyPr/>
        <a:lstStyle/>
        <a:p>
          <a:r>
            <a:rPr lang="en-US" dirty="0"/>
            <a:t>ACCUMULATING RESOURCES</a:t>
          </a:r>
        </a:p>
      </dgm:t>
    </dgm:pt>
    <dgm:pt modelId="{E17033BE-CE01-4BF3-A106-8ED44B1BBAB9}" type="parTrans" cxnId="{8C48FEE2-AEA9-4F44-86C7-B43DE8ADDE3E}">
      <dgm:prSet/>
      <dgm:spPr/>
      <dgm:t>
        <a:bodyPr/>
        <a:lstStyle/>
        <a:p>
          <a:endParaRPr lang="en-US"/>
        </a:p>
      </dgm:t>
    </dgm:pt>
    <dgm:pt modelId="{85DBF824-1EE0-4A36-A653-0136BA46F984}" type="sibTrans" cxnId="{8C48FEE2-AEA9-4F44-86C7-B43DE8ADDE3E}">
      <dgm:prSet/>
      <dgm:spPr/>
      <dgm:t>
        <a:bodyPr/>
        <a:lstStyle/>
        <a:p>
          <a:endParaRPr lang="en-US"/>
        </a:p>
      </dgm:t>
    </dgm:pt>
    <dgm:pt modelId="{F1F8FD47-81EB-4D8F-A3E4-9AA419158DE6}">
      <dgm:prSet phldrT="[Text]"/>
      <dgm:spPr/>
      <dgm:t>
        <a:bodyPr/>
        <a:lstStyle/>
        <a:p>
          <a:r>
            <a:rPr lang="en-US" dirty="0"/>
            <a:t>GENERATING FUNDS</a:t>
          </a:r>
        </a:p>
      </dgm:t>
    </dgm:pt>
    <dgm:pt modelId="{CDB00DC3-F59C-46E4-A659-74E511DCF165}" type="parTrans" cxnId="{ABE13BCD-4E7F-4643-A2A7-4022AD15E5A0}">
      <dgm:prSet/>
      <dgm:spPr/>
      <dgm:t>
        <a:bodyPr/>
        <a:lstStyle/>
        <a:p>
          <a:endParaRPr lang="en-US"/>
        </a:p>
      </dgm:t>
    </dgm:pt>
    <dgm:pt modelId="{338EAEA2-7AFE-47E4-9357-1B331377368C}" type="sibTrans" cxnId="{ABE13BCD-4E7F-4643-A2A7-4022AD15E5A0}">
      <dgm:prSet/>
      <dgm:spPr/>
      <dgm:t>
        <a:bodyPr/>
        <a:lstStyle/>
        <a:p>
          <a:endParaRPr lang="en-US"/>
        </a:p>
      </dgm:t>
    </dgm:pt>
    <dgm:pt modelId="{2D80E86C-0429-43FA-A0CF-F50E24D04F99}">
      <dgm:prSet phldrT="[Text]"/>
      <dgm:spPr/>
      <dgm:t>
        <a:bodyPr/>
        <a:lstStyle/>
        <a:p>
          <a:r>
            <a:rPr lang="en-US" dirty="0"/>
            <a:t>LEGAL ISSUESORGANIZING PRODUCTION</a:t>
          </a:r>
        </a:p>
      </dgm:t>
    </dgm:pt>
    <dgm:pt modelId="{5504B8DC-7351-4F23-9499-B1D77B484BE0}" type="parTrans" cxnId="{2FD7CDED-9380-4DCD-98ED-68FD584AA6E7}">
      <dgm:prSet/>
      <dgm:spPr/>
      <dgm:t>
        <a:bodyPr/>
        <a:lstStyle/>
        <a:p>
          <a:endParaRPr lang="en-US"/>
        </a:p>
      </dgm:t>
    </dgm:pt>
    <dgm:pt modelId="{4B155A39-7918-43CE-BDE0-3D11A274505B}" type="sibTrans" cxnId="{2FD7CDED-9380-4DCD-98ED-68FD584AA6E7}">
      <dgm:prSet/>
      <dgm:spPr/>
      <dgm:t>
        <a:bodyPr/>
        <a:lstStyle/>
        <a:p>
          <a:endParaRPr lang="en-US"/>
        </a:p>
      </dgm:t>
    </dgm:pt>
    <dgm:pt modelId="{50A78089-EF1E-4952-8C85-5FA714420D1F}">
      <dgm:prSet phldrT="[Text]"/>
      <dgm:spPr/>
      <dgm:t>
        <a:bodyPr/>
        <a:lstStyle/>
        <a:p>
          <a:r>
            <a:rPr lang="en-US" dirty="0"/>
            <a:t>MARKETING OF THE PRODUCTS</a:t>
          </a:r>
        </a:p>
      </dgm:t>
    </dgm:pt>
    <dgm:pt modelId="{20CB085B-7F6A-4BDB-ABDA-65FA4B9077CA}" type="parTrans" cxnId="{5BE00CEE-6D82-486D-B71A-E3F57E194C3B}">
      <dgm:prSet/>
      <dgm:spPr/>
      <dgm:t>
        <a:bodyPr/>
        <a:lstStyle/>
        <a:p>
          <a:endParaRPr lang="en-US"/>
        </a:p>
      </dgm:t>
    </dgm:pt>
    <dgm:pt modelId="{7DFFD9C2-2DBE-4F5E-8AD7-C736C42F22BC}" type="sibTrans" cxnId="{5BE00CEE-6D82-486D-B71A-E3F57E194C3B}">
      <dgm:prSet/>
      <dgm:spPr/>
      <dgm:t>
        <a:bodyPr/>
        <a:lstStyle/>
        <a:p>
          <a:endParaRPr lang="en-US"/>
        </a:p>
      </dgm:t>
    </dgm:pt>
    <dgm:pt modelId="{82270EEE-D356-4055-9C7A-B0FB13E7C76F}">
      <dgm:prSet phldrT="[Text]"/>
      <dgm:spPr/>
      <dgm:t>
        <a:bodyPr/>
        <a:lstStyle/>
        <a:p>
          <a:r>
            <a:rPr lang="en-US" dirty="0"/>
            <a:t>MANAGING ENTREPRENEUR</a:t>
          </a:r>
        </a:p>
      </dgm:t>
    </dgm:pt>
    <dgm:pt modelId="{E1C4BDEA-CF20-4AC8-B09C-7BCFCADEA975}" type="parTrans" cxnId="{B494E4DC-2C30-46B5-9606-B3F498B89C95}">
      <dgm:prSet/>
      <dgm:spPr/>
      <dgm:t>
        <a:bodyPr/>
        <a:lstStyle/>
        <a:p>
          <a:endParaRPr lang="en-US"/>
        </a:p>
      </dgm:t>
    </dgm:pt>
    <dgm:pt modelId="{F04F9795-625B-4DDB-854F-7EF801DF7C0A}" type="sibTrans" cxnId="{B494E4DC-2C30-46B5-9606-B3F498B89C95}">
      <dgm:prSet/>
      <dgm:spPr/>
      <dgm:t>
        <a:bodyPr/>
        <a:lstStyle/>
        <a:p>
          <a:endParaRPr lang="en-US"/>
        </a:p>
      </dgm:t>
    </dgm:pt>
    <dgm:pt modelId="{2D63519C-02EF-467C-9FFC-3A1B130F8056}" type="pres">
      <dgm:prSet presAssocID="{8FE4670F-A50F-4FA3-A335-DB0EA51E0943}" presName="compositeShape" presStyleCnt="0">
        <dgm:presLayoutVars>
          <dgm:dir/>
          <dgm:resizeHandles/>
        </dgm:presLayoutVars>
      </dgm:prSet>
      <dgm:spPr/>
    </dgm:pt>
    <dgm:pt modelId="{31C991DF-F5FB-4C5E-A95D-7FB40B6487E8}" type="pres">
      <dgm:prSet presAssocID="{8FE4670F-A50F-4FA3-A335-DB0EA51E0943}" presName="pyramid" presStyleLbl="node1" presStyleIdx="0" presStyleCnt="1"/>
      <dgm:spPr/>
    </dgm:pt>
    <dgm:pt modelId="{388A6953-F551-4E9E-9B02-48BF40F49253}" type="pres">
      <dgm:prSet presAssocID="{8FE4670F-A50F-4FA3-A335-DB0EA51E0943}" presName="theList" presStyleCnt="0"/>
      <dgm:spPr/>
    </dgm:pt>
    <dgm:pt modelId="{9543D7B3-16E9-4E4B-BED8-0E812E7B6908}" type="pres">
      <dgm:prSet presAssocID="{88C73AF0-A58A-4E7A-967A-E9529099B237}" presName="aNode" presStyleLbl="fgAcc1" presStyleIdx="0" presStyleCnt="13">
        <dgm:presLayoutVars>
          <dgm:bulletEnabled val="1"/>
        </dgm:presLayoutVars>
      </dgm:prSet>
      <dgm:spPr/>
    </dgm:pt>
    <dgm:pt modelId="{4F5ECD4E-7078-490B-9F65-28E129D4940B}" type="pres">
      <dgm:prSet presAssocID="{88C73AF0-A58A-4E7A-967A-E9529099B237}" presName="aSpace" presStyleCnt="0"/>
      <dgm:spPr/>
    </dgm:pt>
    <dgm:pt modelId="{E9B78778-7C1B-4A2C-A239-09793E94CE3D}" type="pres">
      <dgm:prSet presAssocID="{26D81C45-C739-4B1A-841B-E0A2A9AC14CE}" presName="aNode" presStyleLbl="fgAcc1" presStyleIdx="1" presStyleCnt="13">
        <dgm:presLayoutVars>
          <dgm:bulletEnabled val="1"/>
        </dgm:presLayoutVars>
      </dgm:prSet>
      <dgm:spPr/>
    </dgm:pt>
    <dgm:pt modelId="{DF5D683C-D3F5-4470-8AF5-B1FAD7B5A9D9}" type="pres">
      <dgm:prSet presAssocID="{26D81C45-C739-4B1A-841B-E0A2A9AC14CE}" presName="aSpace" presStyleCnt="0"/>
      <dgm:spPr/>
    </dgm:pt>
    <dgm:pt modelId="{4379FE50-C845-4826-8995-95CE70B83D56}" type="pres">
      <dgm:prSet presAssocID="{8872956E-06F7-448B-9514-8FE5F8926258}" presName="aNode" presStyleLbl="fgAcc1" presStyleIdx="2" presStyleCnt="13">
        <dgm:presLayoutVars>
          <dgm:bulletEnabled val="1"/>
        </dgm:presLayoutVars>
      </dgm:prSet>
      <dgm:spPr/>
    </dgm:pt>
    <dgm:pt modelId="{D5ED4871-C959-43D8-B403-6E8B8DE3887B}" type="pres">
      <dgm:prSet presAssocID="{8872956E-06F7-448B-9514-8FE5F8926258}" presName="aSpace" presStyleCnt="0"/>
      <dgm:spPr/>
    </dgm:pt>
    <dgm:pt modelId="{B12C3604-81C7-4993-A6A3-2E69268BE27A}" type="pres">
      <dgm:prSet presAssocID="{1687C8D5-2924-4165-A589-78BC3A725E24}" presName="aNode" presStyleLbl="fgAcc1" presStyleIdx="3" presStyleCnt="13">
        <dgm:presLayoutVars>
          <dgm:bulletEnabled val="1"/>
        </dgm:presLayoutVars>
      </dgm:prSet>
      <dgm:spPr/>
    </dgm:pt>
    <dgm:pt modelId="{88E1CCED-D8A5-4FB7-ABCE-DEC4BB417222}" type="pres">
      <dgm:prSet presAssocID="{1687C8D5-2924-4165-A589-78BC3A725E24}" presName="aSpace" presStyleCnt="0"/>
      <dgm:spPr/>
    </dgm:pt>
    <dgm:pt modelId="{3FE72634-F357-47A3-B9B3-2B34FBCC5518}" type="pres">
      <dgm:prSet presAssocID="{B78B88E3-96DE-4F41-AF40-C61C86014CAC}" presName="aNode" presStyleLbl="fgAcc1" presStyleIdx="4" presStyleCnt="13">
        <dgm:presLayoutVars>
          <dgm:bulletEnabled val="1"/>
        </dgm:presLayoutVars>
      </dgm:prSet>
      <dgm:spPr/>
    </dgm:pt>
    <dgm:pt modelId="{A5F382D8-59B6-4AE4-836B-2EACAC998017}" type="pres">
      <dgm:prSet presAssocID="{B78B88E3-96DE-4F41-AF40-C61C86014CAC}" presName="aSpace" presStyleCnt="0"/>
      <dgm:spPr/>
    </dgm:pt>
    <dgm:pt modelId="{574C542E-F1A4-493E-8D45-BDAC3F93B04D}" type="pres">
      <dgm:prSet presAssocID="{F4DDDBC4-5466-4D42-958D-4902FA9AF3F6}" presName="aNode" presStyleLbl="fgAcc1" presStyleIdx="5" presStyleCnt="13">
        <dgm:presLayoutVars>
          <dgm:bulletEnabled val="1"/>
        </dgm:presLayoutVars>
      </dgm:prSet>
      <dgm:spPr/>
    </dgm:pt>
    <dgm:pt modelId="{2DF086F1-5CE7-4E83-BE5D-1AF2F75F779D}" type="pres">
      <dgm:prSet presAssocID="{F4DDDBC4-5466-4D42-958D-4902FA9AF3F6}" presName="aSpace" presStyleCnt="0"/>
      <dgm:spPr/>
    </dgm:pt>
    <dgm:pt modelId="{98995599-16FA-4134-8F94-A606E6DC6743}" type="pres">
      <dgm:prSet presAssocID="{AD1A811F-26DB-4FD9-9BA9-24B0CC8BD696}" presName="aNode" presStyleLbl="fgAcc1" presStyleIdx="6" presStyleCnt="13">
        <dgm:presLayoutVars>
          <dgm:bulletEnabled val="1"/>
        </dgm:presLayoutVars>
      </dgm:prSet>
      <dgm:spPr/>
    </dgm:pt>
    <dgm:pt modelId="{73408086-B028-4BF6-BFA1-4FDD96689547}" type="pres">
      <dgm:prSet presAssocID="{AD1A811F-26DB-4FD9-9BA9-24B0CC8BD696}" presName="aSpace" presStyleCnt="0"/>
      <dgm:spPr/>
    </dgm:pt>
    <dgm:pt modelId="{83C5D32A-77AD-41A8-90BC-025A6BA9E3FE}" type="pres">
      <dgm:prSet presAssocID="{E768137E-9642-419F-99A3-7421C219E4C1}" presName="aNode" presStyleLbl="fgAcc1" presStyleIdx="7" presStyleCnt="13">
        <dgm:presLayoutVars>
          <dgm:bulletEnabled val="1"/>
        </dgm:presLayoutVars>
      </dgm:prSet>
      <dgm:spPr/>
    </dgm:pt>
    <dgm:pt modelId="{770BC5E8-80F1-480D-A9A5-D461A37C2565}" type="pres">
      <dgm:prSet presAssocID="{E768137E-9642-419F-99A3-7421C219E4C1}" presName="aSpace" presStyleCnt="0"/>
      <dgm:spPr/>
    </dgm:pt>
    <dgm:pt modelId="{CDB5ED38-26EE-4A33-83ED-2F7AF36ED9B7}" type="pres">
      <dgm:prSet presAssocID="{CBA04EC7-E937-403B-A7C6-A4FD7965F085}" presName="aNode" presStyleLbl="fgAcc1" presStyleIdx="8" presStyleCnt="13">
        <dgm:presLayoutVars>
          <dgm:bulletEnabled val="1"/>
        </dgm:presLayoutVars>
      </dgm:prSet>
      <dgm:spPr/>
    </dgm:pt>
    <dgm:pt modelId="{C13E5BD4-D812-4255-843B-B5B3AEB801F8}" type="pres">
      <dgm:prSet presAssocID="{CBA04EC7-E937-403B-A7C6-A4FD7965F085}" presName="aSpace" presStyleCnt="0"/>
      <dgm:spPr/>
    </dgm:pt>
    <dgm:pt modelId="{57A66222-7CA6-4344-B82F-370E912E886A}" type="pres">
      <dgm:prSet presAssocID="{F1F8FD47-81EB-4D8F-A3E4-9AA419158DE6}" presName="aNode" presStyleLbl="fgAcc1" presStyleIdx="9" presStyleCnt="13">
        <dgm:presLayoutVars>
          <dgm:bulletEnabled val="1"/>
        </dgm:presLayoutVars>
      </dgm:prSet>
      <dgm:spPr/>
    </dgm:pt>
    <dgm:pt modelId="{15E81516-B8E5-452D-A630-50C975E87839}" type="pres">
      <dgm:prSet presAssocID="{F1F8FD47-81EB-4D8F-A3E4-9AA419158DE6}" presName="aSpace" presStyleCnt="0"/>
      <dgm:spPr/>
    </dgm:pt>
    <dgm:pt modelId="{1F037F9A-56E4-4AA7-8920-1BD18E6759A8}" type="pres">
      <dgm:prSet presAssocID="{2D80E86C-0429-43FA-A0CF-F50E24D04F99}" presName="aNode" presStyleLbl="fgAcc1" presStyleIdx="10" presStyleCnt="13">
        <dgm:presLayoutVars>
          <dgm:bulletEnabled val="1"/>
        </dgm:presLayoutVars>
      </dgm:prSet>
      <dgm:spPr/>
    </dgm:pt>
    <dgm:pt modelId="{DDF1132C-AD46-4D42-A145-AFAC10BD322B}" type="pres">
      <dgm:prSet presAssocID="{2D80E86C-0429-43FA-A0CF-F50E24D04F99}" presName="aSpace" presStyleCnt="0"/>
      <dgm:spPr/>
    </dgm:pt>
    <dgm:pt modelId="{E9F6ADEF-6EC0-4907-807F-FE4503EFBA5F}" type="pres">
      <dgm:prSet presAssocID="{50A78089-EF1E-4952-8C85-5FA714420D1F}" presName="aNode" presStyleLbl="fgAcc1" presStyleIdx="11" presStyleCnt="13">
        <dgm:presLayoutVars>
          <dgm:bulletEnabled val="1"/>
        </dgm:presLayoutVars>
      </dgm:prSet>
      <dgm:spPr/>
    </dgm:pt>
    <dgm:pt modelId="{D5C5DDA3-DE6C-46F8-9B8C-24AADA947736}" type="pres">
      <dgm:prSet presAssocID="{50A78089-EF1E-4952-8C85-5FA714420D1F}" presName="aSpace" presStyleCnt="0"/>
      <dgm:spPr/>
    </dgm:pt>
    <dgm:pt modelId="{4F003FD3-ABDD-4D58-8D6F-0D1711938D31}" type="pres">
      <dgm:prSet presAssocID="{82270EEE-D356-4055-9C7A-B0FB13E7C76F}" presName="aNode" presStyleLbl="fgAcc1" presStyleIdx="12" presStyleCnt="13">
        <dgm:presLayoutVars>
          <dgm:bulletEnabled val="1"/>
        </dgm:presLayoutVars>
      </dgm:prSet>
      <dgm:spPr/>
    </dgm:pt>
    <dgm:pt modelId="{9D03C925-38DF-4980-8872-2B67C0BF2603}" type="pres">
      <dgm:prSet presAssocID="{82270EEE-D356-4055-9C7A-B0FB13E7C76F}" presName="aSpace" presStyleCnt="0"/>
      <dgm:spPr/>
    </dgm:pt>
  </dgm:ptLst>
  <dgm:cxnLst>
    <dgm:cxn modelId="{894E1C17-9F71-4E1E-BC7D-95B64156CABD}" type="presOf" srcId="{8872956E-06F7-448B-9514-8FE5F8926258}" destId="{4379FE50-C845-4826-8995-95CE70B83D56}" srcOrd="0" destOrd="0" presId="urn:microsoft.com/office/officeart/2005/8/layout/pyramid2"/>
    <dgm:cxn modelId="{D3B9E419-E4C2-4E23-BDC7-1AFDC239C3C6}" type="presOf" srcId="{F1F8FD47-81EB-4D8F-A3E4-9AA419158DE6}" destId="{57A66222-7CA6-4344-B82F-370E912E886A}" srcOrd="0" destOrd="0" presId="urn:microsoft.com/office/officeart/2005/8/layout/pyramid2"/>
    <dgm:cxn modelId="{B965BC39-77E5-49B2-A7CB-91EEBC502C1A}" type="presOf" srcId="{82270EEE-D356-4055-9C7A-B0FB13E7C76F}" destId="{4F003FD3-ABDD-4D58-8D6F-0D1711938D31}" srcOrd="0" destOrd="0" presId="urn:microsoft.com/office/officeart/2005/8/layout/pyramid2"/>
    <dgm:cxn modelId="{B1002A42-2D08-4402-99DE-047DB2D3757C}" type="presOf" srcId="{8FE4670F-A50F-4FA3-A335-DB0EA51E0943}" destId="{2D63519C-02EF-467C-9FFC-3A1B130F8056}" srcOrd="0" destOrd="0" presId="urn:microsoft.com/office/officeart/2005/8/layout/pyramid2"/>
    <dgm:cxn modelId="{CA5EC26D-AAFB-46E1-A2A9-C6678C081FE8}" type="presOf" srcId="{CBA04EC7-E937-403B-A7C6-A4FD7965F085}" destId="{CDB5ED38-26EE-4A33-83ED-2F7AF36ED9B7}" srcOrd="0" destOrd="0" presId="urn:microsoft.com/office/officeart/2005/8/layout/pyramid2"/>
    <dgm:cxn modelId="{1B55C654-5E7F-40C3-A2C2-ADE72F5CE22B}" type="presOf" srcId="{2D80E86C-0429-43FA-A0CF-F50E24D04F99}" destId="{1F037F9A-56E4-4AA7-8920-1BD18E6759A8}" srcOrd="0" destOrd="0" presId="urn:microsoft.com/office/officeart/2005/8/layout/pyramid2"/>
    <dgm:cxn modelId="{11474284-FB9D-43F2-901B-C239B6E584DF}" type="presOf" srcId="{AD1A811F-26DB-4FD9-9BA9-24B0CC8BD696}" destId="{98995599-16FA-4134-8F94-A606E6DC6743}" srcOrd="0" destOrd="0" presId="urn:microsoft.com/office/officeart/2005/8/layout/pyramid2"/>
    <dgm:cxn modelId="{B42A1387-AB64-4FB3-A0A0-CF8648BBA810}" srcId="{8FE4670F-A50F-4FA3-A335-DB0EA51E0943}" destId="{88C73AF0-A58A-4E7A-967A-E9529099B237}" srcOrd="0" destOrd="0" parTransId="{65B183F9-BBB6-442F-B406-F5F31111EA11}" sibTransId="{0404CF04-A554-43BD-86BE-4F1D8711C595}"/>
    <dgm:cxn modelId="{A17FF097-D857-4174-89CE-1E42BBBC7D30}" srcId="{8FE4670F-A50F-4FA3-A335-DB0EA51E0943}" destId="{1687C8D5-2924-4165-A589-78BC3A725E24}" srcOrd="3" destOrd="0" parTransId="{73EFA8AD-FC81-4172-A241-96B01C00A776}" sibTransId="{C172880B-3BB4-482D-974B-5C8D9A5534F5}"/>
    <dgm:cxn modelId="{97819F9A-1F51-4813-9417-746F94C6BE26}" type="presOf" srcId="{F4DDDBC4-5466-4D42-958D-4902FA9AF3F6}" destId="{574C542E-F1A4-493E-8D45-BDAC3F93B04D}" srcOrd="0" destOrd="0" presId="urn:microsoft.com/office/officeart/2005/8/layout/pyramid2"/>
    <dgm:cxn modelId="{8869699B-12A1-4B20-8904-D2A7F5B8F1FC}" type="presOf" srcId="{B78B88E3-96DE-4F41-AF40-C61C86014CAC}" destId="{3FE72634-F357-47A3-B9B3-2B34FBCC5518}" srcOrd="0" destOrd="0" presId="urn:microsoft.com/office/officeart/2005/8/layout/pyramid2"/>
    <dgm:cxn modelId="{E16BFB9E-5018-4386-88C7-9DC48FC52C2E}" srcId="{8FE4670F-A50F-4FA3-A335-DB0EA51E0943}" destId="{B78B88E3-96DE-4F41-AF40-C61C86014CAC}" srcOrd="4" destOrd="0" parTransId="{2FED9452-1995-43AF-B101-21D7EC4F46A6}" sibTransId="{217FBE47-21F3-4537-B440-990511CF38A7}"/>
    <dgm:cxn modelId="{C82FB0A7-18A2-4831-AF59-CF153C0B4DC5}" srcId="{8FE4670F-A50F-4FA3-A335-DB0EA51E0943}" destId="{AD1A811F-26DB-4FD9-9BA9-24B0CC8BD696}" srcOrd="6" destOrd="0" parTransId="{1D4EB277-FC97-4AD8-8D11-F3F8031CB313}" sibTransId="{FB1998CB-4FE9-49F2-A493-E8CE97CE1F83}"/>
    <dgm:cxn modelId="{B625DBAD-05B4-44B4-B447-61DEB28369D9}" srcId="{8FE4670F-A50F-4FA3-A335-DB0EA51E0943}" destId="{F4DDDBC4-5466-4D42-958D-4902FA9AF3F6}" srcOrd="5" destOrd="0" parTransId="{FB6549CC-849B-46C7-A63C-9FACC8900C75}" sibTransId="{B00B8342-7198-4AB4-9731-E59566F1B8AE}"/>
    <dgm:cxn modelId="{8D4269AF-C9CA-4481-A3E9-B146B838C36F}" srcId="{8FE4670F-A50F-4FA3-A335-DB0EA51E0943}" destId="{CBA04EC7-E937-403B-A7C6-A4FD7965F085}" srcOrd="8" destOrd="0" parTransId="{14F36527-E94E-43B7-980D-5415ABCFE78E}" sibTransId="{42F11F53-3D33-430F-9149-D9A4D6280FB9}"/>
    <dgm:cxn modelId="{0900EEB5-5D52-43F9-BDF4-677A4D7463CA}" type="presOf" srcId="{50A78089-EF1E-4952-8C85-5FA714420D1F}" destId="{E9F6ADEF-6EC0-4907-807F-FE4503EFBA5F}" srcOrd="0" destOrd="0" presId="urn:microsoft.com/office/officeart/2005/8/layout/pyramid2"/>
    <dgm:cxn modelId="{ABE13BCD-4E7F-4643-A2A7-4022AD15E5A0}" srcId="{8FE4670F-A50F-4FA3-A335-DB0EA51E0943}" destId="{F1F8FD47-81EB-4D8F-A3E4-9AA419158DE6}" srcOrd="9" destOrd="0" parTransId="{CDB00DC3-F59C-46E4-A659-74E511DCF165}" sibTransId="{338EAEA2-7AFE-47E4-9357-1B331377368C}"/>
    <dgm:cxn modelId="{902964D1-4BF7-42F4-9250-722F8B41DC6F}" type="presOf" srcId="{26D81C45-C739-4B1A-841B-E0A2A9AC14CE}" destId="{E9B78778-7C1B-4A2C-A239-09793E94CE3D}" srcOrd="0" destOrd="0" presId="urn:microsoft.com/office/officeart/2005/8/layout/pyramid2"/>
    <dgm:cxn modelId="{B494E4DC-2C30-46B5-9606-B3F498B89C95}" srcId="{8FE4670F-A50F-4FA3-A335-DB0EA51E0943}" destId="{82270EEE-D356-4055-9C7A-B0FB13E7C76F}" srcOrd="12" destOrd="0" parTransId="{E1C4BDEA-CF20-4AC8-B09C-7BCFCADEA975}" sibTransId="{F04F9795-625B-4DDB-854F-7EF801DF7C0A}"/>
    <dgm:cxn modelId="{F8E162DE-6830-4DA1-A4E2-3A50D9BE67FD}" type="presOf" srcId="{1687C8D5-2924-4165-A589-78BC3A725E24}" destId="{B12C3604-81C7-4993-A6A3-2E69268BE27A}" srcOrd="0" destOrd="0" presId="urn:microsoft.com/office/officeart/2005/8/layout/pyramid2"/>
    <dgm:cxn modelId="{19DB8FE2-4247-427C-8BBB-E3501DBFDAC9}" type="presOf" srcId="{88C73AF0-A58A-4E7A-967A-E9529099B237}" destId="{9543D7B3-16E9-4E4B-BED8-0E812E7B6908}" srcOrd="0" destOrd="0" presId="urn:microsoft.com/office/officeart/2005/8/layout/pyramid2"/>
    <dgm:cxn modelId="{46F0A9E2-DECE-4FFA-8C88-B773A91765EE}" srcId="{8FE4670F-A50F-4FA3-A335-DB0EA51E0943}" destId="{26D81C45-C739-4B1A-841B-E0A2A9AC14CE}" srcOrd="1" destOrd="0" parTransId="{D6EBB162-408D-4F7C-9505-2435F4ADBDA5}" sibTransId="{D5CCD6D1-C401-41DE-9F79-0B26A149CE5E}"/>
    <dgm:cxn modelId="{8C48FEE2-AEA9-4F44-86C7-B43DE8ADDE3E}" srcId="{8FE4670F-A50F-4FA3-A335-DB0EA51E0943}" destId="{E768137E-9642-419F-99A3-7421C219E4C1}" srcOrd="7" destOrd="0" parTransId="{E17033BE-CE01-4BF3-A106-8ED44B1BBAB9}" sibTransId="{85DBF824-1EE0-4A36-A653-0136BA46F984}"/>
    <dgm:cxn modelId="{2FD7CDED-9380-4DCD-98ED-68FD584AA6E7}" srcId="{8FE4670F-A50F-4FA3-A335-DB0EA51E0943}" destId="{2D80E86C-0429-43FA-A0CF-F50E24D04F99}" srcOrd="10" destOrd="0" parTransId="{5504B8DC-7351-4F23-9499-B1D77B484BE0}" sibTransId="{4B155A39-7918-43CE-BDE0-3D11A274505B}"/>
    <dgm:cxn modelId="{5BE00CEE-6D82-486D-B71A-E3F57E194C3B}" srcId="{8FE4670F-A50F-4FA3-A335-DB0EA51E0943}" destId="{50A78089-EF1E-4952-8C85-5FA714420D1F}" srcOrd="11" destOrd="0" parTransId="{20CB085B-7F6A-4BDB-ABDA-65FA4B9077CA}" sibTransId="{7DFFD9C2-2DBE-4F5E-8AD7-C736C42F22BC}"/>
    <dgm:cxn modelId="{C0B1D5FC-EDA8-4BB9-A7A8-E4E0EC83BD4D}" srcId="{8FE4670F-A50F-4FA3-A335-DB0EA51E0943}" destId="{8872956E-06F7-448B-9514-8FE5F8926258}" srcOrd="2" destOrd="0" parTransId="{FAEAF943-A6B1-4641-816B-4927A5FC0337}" sibTransId="{12ED983B-0590-4418-892C-F59175C13383}"/>
    <dgm:cxn modelId="{00F995FE-C49B-461B-A3ED-413C93FAB2B2}" type="presOf" srcId="{E768137E-9642-419F-99A3-7421C219E4C1}" destId="{83C5D32A-77AD-41A8-90BC-025A6BA9E3FE}" srcOrd="0" destOrd="0" presId="urn:microsoft.com/office/officeart/2005/8/layout/pyramid2"/>
    <dgm:cxn modelId="{53C69A07-53E2-489F-A4DA-B6168BECC986}" type="presParOf" srcId="{2D63519C-02EF-467C-9FFC-3A1B130F8056}" destId="{31C991DF-F5FB-4C5E-A95D-7FB40B6487E8}" srcOrd="0" destOrd="0" presId="urn:microsoft.com/office/officeart/2005/8/layout/pyramid2"/>
    <dgm:cxn modelId="{486A58A5-657E-4C6B-B14F-A44BEBFA9E53}" type="presParOf" srcId="{2D63519C-02EF-467C-9FFC-3A1B130F8056}" destId="{388A6953-F551-4E9E-9B02-48BF40F49253}" srcOrd="1" destOrd="0" presId="urn:microsoft.com/office/officeart/2005/8/layout/pyramid2"/>
    <dgm:cxn modelId="{9FB87119-6A13-4671-B982-7BD3A4C2E375}" type="presParOf" srcId="{388A6953-F551-4E9E-9B02-48BF40F49253}" destId="{9543D7B3-16E9-4E4B-BED8-0E812E7B6908}" srcOrd="0" destOrd="0" presId="urn:microsoft.com/office/officeart/2005/8/layout/pyramid2"/>
    <dgm:cxn modelId="{C9B83149-C2BF-47E8-9929-60B6CFD3A2B5}" type="presParOf" srcId="{388A6953-F551-4E9E-9B02-48BF40F49253}" destId="{4F5ECD4E-7078-490B-9F65-28E129D4940B}" srcOrd="1" destOrd="0" presId="urn:microsoft.com/office/officeart/2005/8/layout/pyramid2"/>
    <dgm:cxn modelId="{27BB1F2F-FD84-426B-BB50-9672776A1F5B}" type="presParOf" srcId="{388A6953-F551-4E9E-9B02-48BF40F49253}" destId="{E9B78778-7C1B-4A2C-A239-09793E94CE3D}" srcOrd="2" destOrd="0" presId="urn:microsoft.com/office/officeart/2005/8/layout/pyramid2"/>
    <dgm:cxn modelId="{22FB8E55-02C3-45E0-8C8F-2EF986FED9A7}" type="presParOf" srcId="{388A6953-F551-4E9E-9B02-48BF40F49253}" destId="{DF5D683C-D3F5-4470-8AF5-B1FAD7B5A9D9}" srcOrd="3" destOrd="0" presId="urn:microsoft.com/office/officeart/2005/8/layout/pyramid2"/>
    <dgm:cxn modelId="{6883C1FE-BA24-49C1-A522-AAF3651987EE}" type="presParOf" srcId="{388A6953-F551-4E9E-9B02-48BF40F49253}" destId="{4379FE50-C845-4826-8995-95CE70B83D56}" srcOrd="4" destOrd="0" presId="urn:microsoft.com/office/officeart/2005/8/layout/pyramid2"/>
    <dgm:cxn modelId="{D4A1FD06-5AB8-4848-ABA2-47460FA8C34D}" type="presParOf" srcId="{388A6953-F551-4E9E-9B02-48BF40F49253}" destId="{D5ED4871-C959-43D8-B403-6E8B8DE3887B}" srcOrd="5" destOrd="0" presId="urn:microsoft.com/office/officeart/2005/8/layout/pyramid2"/>
    <dgm:cxn modelId="{5CD926D9-6B28-44A5-9A34-8921F02AAA31}" type="presParOf" srcId="{388A6953-F551-4E9E-9B02-48BF40F49253}" destId="{B12C3604-81C7-4993-A6A3-2E69268BE27A}" srcOrd="6" destOrd="0" presId="urn:microsoft.com/office/officeart/2005/8/layout/pyramid2"/>
    <dgm:cxn modelId="{D2D93537-EA7F-4AC4-B951-811B5F0C9E98}" type="presParOf" srcId="{388A6953-F551-4E9E-9B02-48BF40F49253}" destId="{88E1CCED-D8A5-4FB7-ABCE-DEC4BB417222}" srcOrd="7" destOrd="0" presId="urn:microsoft.com/office/officeart/2005/8/layout/pyramid2"/>
    <dgm:cxn modelId="{8F5D264D-DABC-4423-B18D-7ADE83736D75}" type="presParOf" srcId="{388A6953-F551-4E9E-9B02-48BF40F49253}" destId="{3FE72634-F357-47A3-B9B3-2B34FBCC5518}" srcOrd="8" destOrd="0" presId="urn:microsoft.com/office/officeart/2005/8/layout/pyramid2"/>
    <dgm:cxn modelId="{BF48D221-0E44-4DCA-B766-94C9DE0266CD}" type="presParOf" srcId="{388A6953-F551-4E9E-9B02-48BF40F49253}" destId="{A5F382D8-59B6-4AE4-836B-2EACAC998017}" srcOrd="9" destOrd="0" presId="urn:microsoft.com/office/officeart/2005/8/layout/pyramid2"/>
    <dgm:cxn modelId="{72E4F0C5-B580-46E3-8E19-DD262D6BFB55}" type="presParOf" srcId="{388A6953-F551-4E9E-9B02-48BF40F49253}" destId="{574C542E-F1A4-493E-8D45-BDAC3F93B04D}" srcOrd="10" destOrd="0" presId="urn:microsoft.com/office/officeart/2005/8/layout/pyramid2"/>
    <dgm:cxn modelId="{73E0649A-0BA9-4F72-9047-A6522475555C}" type="presParOf" srcId="{388A6953-F551-4E9E-9B02-48BF40F49253}" destId="{2DF086F1-5CE7-4E83-BE5D-1AF2F75F779D}" srcOrd="11" destOrd="0" presId="urn:microsoft.com/office/officeart/2005/8/layout/pyramid2"/>
    <dgm:cxn modelId="{8F9C1DE8-5E31-4566-9236-DAA820FC7D3C}" type="presParOf" srcId="{388A6953-F551-4E9E-9B02-48BF40F49253}" destId="{98995599-16FA-4134-8F94-A606E6DC6743}" srcOrd="12" destOrd="0" presId="urn:microsoft.com/office/officeart/2005/8/layout/pyramid2"/>
    <dgm:cxn modelId="{E259F5B9-9AF2-492B-894C-B7CE7180A5FF}" type="presParOf" srcId="{388A6953-F551-4E9E-9B02-48BF40F49253}" destId="{73408086-B028-4BF6-BFA1-4FDD96689547}" srcOrd="13" destOrd="0" presId="urn:microsoft.com/office/officeart/2005/8/layout/pyramid2"/>
    <dgm:cxn modelId="{7E3A13E2-9AB4-4C83-9CAF-ACBA382BDEFD}" type="presParOf" srcId="{388A6953-F551-4E9E-9B02-48BF40F49253}" destId="{83C5D32A-77AD-41A8-90BC-025A6BA9E3FE}" srcOrd="14" destOrd="0" presId="urn:microsoft.com/office/officeart/2005/8/layout/pyramid2"/>
    <dgm:cxn modelId="{CA5D85EE-278B-415B-9D5D-4C4DB1928403}" type="presParOf" srcId="{388A6953-F551-4E9E-9B02-48BF40F49253}" destId="{770BC5E8-80F1-480D-A9A5-D461A37C2565}" srcOrd="15" destOrd="0" presId="urn:microsoft.com/office/officeart/2005/8/layout/pyramid2"/>
    <dgm:cxn modelId="{CB5F2FB4-493D-4B2C-9E54-F71E531CE2FB}" type="presParOf" srcId="{388A6953-F551-4E9E-9B02-48BF40F49253}" destId="{CDB5ED38-26EE-4A33-83ED-2F7AF36ED9B7}" srcOrd="16" destOrd="0" presId="urn:microsoft.com/office/officeart/2005/8/layout/pyramid2"/>
    <dgm:cxn modelId="{2C93A15F-C55D-4FD7-BC22-314C8D20363C}" type="presParOf" srcId="{388A6953-F551-4E9E-9B02-48BF40F49253}" destId="{C13E5BD4-D812-4255-843B-B5B3AEB801F8}" srcOrd="17" destOrd="0" presId="urn:microsoft.com/office/officeart/2005/8/layout/pyramid2"/>
    <dgm:cxn modelId="{DBA89E19-8CAB-4500-96D4-CCC05E6AC00C}" type="presParOf" srcId="{388A6953-F551-4E9E-9B02-48BF40F49253}" destId="{57A66222-7CA6-4344-B82F-370E912E886A}" srcOrd="18" destOrd="0" presId="urn:microsoft.com/office/officeart/2005/8/layout/pyramid2"/>
    <dgm:cxn modelId="{75E73C3B-0275-4961-8D7D-E7081C39F3C8}" type="presParOf" srcId="{388A6953-F551-4E9E-9B02-48BF40F49253}" destId="{15E81516-B8E5-452D-A630-50C975E87839}" srcOrd="19" destOrd="0" presId="urn:microsoft.com/office/officeart/2005/8/layout/pyramid2"/>
    <dgm:cxn modelId="{18AB7B16-D58A-44FC-A713-481684951AC3}" type="presParOf" srcId="{388A6953-F551-4E9E-9B02-48BF40F49253}" destId="{1F037F9A-56E4-4AA7-8920-1BD18E6759A8}" srcOrd="20" destOrd="0" presId="urn:microsoft.com/office/officeart/2005/8/layout/pyramid2"/>
    <dgm:cxn modelId="{2A1DFCEF-0AE9-4C24-9F3C-73F28A4773C6}" type="presParOf" srcId="{388A6953-F551-4E9E-9B02-48BF40F49253}" destId="{DDF1132C-AD46-4D42-A145-AFAC10BD322B}" srcOrd="21" destOrd="0" presId="urn:microsoft.com/office/officeart/2005/8/layout/pyramid2"/>
    <dgm:cxn modelId="{3F17DEA1-2BF5-40F0-946F-3CCED64A3CF6}" type="presParOf" srcId="{388A6953-F551-4E9E-9B02-48BF40F49253}" destId="{E9F6ADEF-6EC0-4907-807F-FE4503EFBA5F}" srcOrd="22" destOrd="0" presId="urn:microsoft.com/office/officeart/2005/8/layout/pyramid2"/>
    <dgm:cxn modelId="{140B3B04-35D2-4354-AD18-0D99EEB5C332}" type="presParOf" srcId="{388A6953-F551-4E9E-9B02-48BF40F49253}" destId="{D5C5DDA3-DE6C-46F8-9B8C-24AADA947736}" srcOrd="23" destOrd="0" presId="urn:microsoft.com/office/officeart/2005/8/layout/pyramid2"/>
    <dgm:cxn modelId="{D7FD603B-2894-46BA-AC79-B1C2A7FAC5A8}" type="presParOf" srcId="{388A6953-F551-4E9E-9B02-48BF40F49253}" destId="{4F003FD3-ABDD-4D58-8D6F-0D1711938D31}" srcOrd="24" destOrd="0" presId="urn:microsoft.com/office/officeart/2005/8/layout/pyramid2"/>
    <dgm:cxn modelId="{2058DC24-0FCA-4531-A60F-19092DFFE178}" type="presParOf" srcId="{388A6953-F551-4E9E-9B02-48BF40F49253}" destId="{9D03C925-38DF-4980-8872-2B67C0BF2603}" srcOrd="2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E4670F-A50F-4FA3-A335-DB0EA51E0943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</dgm:pt>
    <dgm:pt modelId="{88C73AF0-A58A-4E7A-967A-E9529099B237}">
      <dgm:prSet phldrT="[Text]"/>
      <dgm:spPr/>
      <dgm:t>
        <a:bodyPr/>
        <a:lstStyle/>
        <a:p>
          <a:r>
            <a:rPr lang="en-US" dirty="0"/>
            <a:t>SCANNING OF ENVIRONMENT</a:t>
          </a:r>
        </a:p>
      </dgm:t>
    </dgm:pt>
    <dgm:pt modelId="{65B183F9-BBB6-442F-B406-F5F31111EA11}" type="parTrans" cxnId="{B42A1387-AB64-4FB3-A0A0-CF8648BBA810}">
      <dgm:prSet/>
      <dgm:spPr/>
      <dgm:t>
        <a:bodyPr/>
        <a:lstStyle/>
        <a:p>
          <a:endParaRPr lang="en-US"/>
        </a:p>
      </dgm:t>
    </dgm:pt>
    <dgm:pt modelId="{0404CF04-A554-43BD-86BE-4F1D8711C595}" type="sibTrans" cxnId="{B42A1387-AB64-4FB3-A0A0-CF8648BBA810}">
      <dgm:prSet/>
      <dgm:spPr/>
      <dgm:t>
        <a:bodyPr/>
        <a:lstStyle/>
        <a:p>
          <a:endParaRPr lang="en-US"/>
        </a:p>
      </dgm:t>
    </dgm:pt>
    <dgm:pt modelId="{26D81C45-C739-4B1A-841B-E0A2A9AC14CE}">
      <dgm:prSet phldrT="[Text]"/>
      <dgm:spPr/>
      <dgm:t>
        <a:bodyPr/>
        <a:lstStyle/>
        <a:p>
          <a:r>
            <a:rPr lang="en-US" dirty="0"/>
            <a:t>LOCATING BUSINESS OPPORTUNITY</a:t>
          </a:r>
        </a:p>
      </dgm:t>
    </dgm:pt>
    <dgm:pt modelId="{D6EBB162-408D-4F7C-9505-2435F4ADBDA5}" type="parTrans" cxnId="{46F0A9E2-DECE-4FFA-8C88-B773A91765EE}">
      <dgm:prSet/>
      <dgm:spPr/>
      <dgm:t>
        <a:bodyPr/>
        <a:lstStyle/>
        <a:p>
          <a:endParaRPr lang="en-US"/>
        </a:p>
      </dgm:t>
    </dgm:pt>
    <dgm:pt modelId="{D5CCD6D1-C401-41DE-9F79-0B26A149CE5E}" type="sibTrans" cxnId="{46F0A9E2-DECE-4FFA-8C88-B773A91765EE}">
      <dgm:prSet/>
      <dgm:spPr/>
      <dgm:t>
        <a:bodyPr/>
        <a:lstStyle/>
        <a:p>
          <a:endParaRPr lang="en-US"/>
        </a:p>
      </dgm:t>
    </dgm:pt>
    <dgm:pt modelId="{8872956E-06F7-448B-9514-8FE5F8926258}">
      <dgm:prSet phldrT="[Text]"/>
      <dgm:spPr/>
      <dgm:t>
        <a:bodyPr/>
        <a:lstStyle/>
        <a:p>
          <a:r>
            <a:rPr lang="en-US" dirty="0"/>
            <a:t>CONVERTING OPPORTUNITY INTO REALITY</a:t>
          </a:r>
        </a:p>
      </dgm:t>
    </dgm:pt>
    <dgm:pt modelId="{FAEAF943-A6B1-4641-816B-4927A5FC0337}" type="parTrans" cxnId="{C0B1D5FC-EDA8-4BB9-A7A8-E4E0EC83BD4D}">
      <dgm:prSet/>
      <dgm:spPr/>
      <dgm:t>
        <a:bodyPr/>
        <a:lstStyle/>
        <a:p>
          <a:endParaRPr lang="en-US"/>
        </a:p>
      </dgm:t>
    </dgm:pt>
    <dgm:pt modelId="{12ED983B-0590-4418-892C-F59175C13383}" type="sibTrans" cxnId="{C0B1D5FC-EDA8-4BB9-A7A8-E4E0EC83BD4D}">
      <dgm:prSet/>
      <dgm:spPr/>
      <dgm:t>
        <a:bodyPr/>
        <a:lstStyle/>
        <a:p>
          <a:endParaRPr lang="en-US"/>
        </a:p>
      </dgm:t>
    </dgm:pt>
    <dgm:pt modelId="{CBA04EC7-E937-403B-A7C6-A4FD7965F085}">
      <dgm:prSet phldrT="[Text]"/>
      <dgm:spPr/>
      <dgm:t>
        <a:bodyPr/>
        <a:lstStyle/>
        <a:p>
          <a:r>
            <a:rPr lang="en-US" dirty="0"/>
            <a:t>FINANCIAL PREPARATION</a:t>
          </a:r>
        </a:p>
      </dgm:t>
    </dgm:pt>
    <dgm:pt modelId="{14F36527-E94E-43B7-980D-5415ABCFE78E}" type="parTrans" cxnId="{8D4269AF-C9CA-4481-A3E9-B146B838C36F}">
      <dgm:prSet/>
      <dgm:spPr/>
      <dgm:t>
        <a:bodyPr/>
        <a:lstStyle/>
        <a:p>
          <a:endParaRPr lang="en-US"/>
        </a:p>
      </dgm:t>
    </dgm:pt>
    <dgm:pt modelId="{42F11F53-3D33-430F-9149-D9A4D6280FB9}" type="sibTrans" cxnId="{8D4269AF-C9CA-4481-A3E9-B146B838C36F}">
      <dgm:prSet/>
      <dgm:spPr/>
      <dgm:t>
        <a:bodyPr/>
        <a:lstStyle/>
        <a:p>
          <a:endParaRPr lang="en-US"/>
        </a:p>
      </dgm:t>
    </dgm:pt>
    <dgm:pt modelId="{1687C8D5-2924-4165-A589-78BC3A725E24}">
      <dgm:prSet phldrT="[Text]"/>
      <dgm:spPr/>
      <dgm:t>
        <a:bodyPr/>
        <a:lstStyle/>
        <a:p>
          <a:r>
            <a:rPr lang="en-US" dirty="0"/>
            <a:t>MARKET RESEARCH</a:t>
          </a:r>
        </a:p>
      </dgm:t>
    </dgm:pt>
    <dgm:pt modelId="{73EFA8AD-FC81-4172-A241-96B01C00A776}" type="parTrans" cxnId="{A17FF097-D857-4174-89CE-1E42BBBC7D30}">
      <dgm:prSet/>
      <dgm:spPr/>
      <dgm:t>
        <a:bodyPr/>
        <a:lstStyle/>
        <a:p>
          <a:endParaRPr lang="en-US"/>
        </a:p>
      </dgm:t>
    </dgm:pt>
    <dgm:pt modelId="{C172880B-3BB4-482D-974B-5C8D9A5534F5}" type="sibTrans" cxnId="{A17FF097-D857-4174-89CE-1E42BBBC7D30}">
      <dgm:prSet/>
      <dgm:spPr/>
      <dgm:t>
        <a:bodyPr/>
        <a:lstStyle/>
        <a:p>
          <a:endParaRPr lang="en-US"/>
        </a:p>
      </dgm:t>
    </dgm:pt>
    <dgm:pt modelId="{B78B88E3-96DE-4F41-AF40-C61C86014CAC}">
      <dgm:prSet phldrT="[Text]"/>
      <dgm:spPr/>
      <dgm:t>
        <a:bodyPr/>
        <a:lstStyle/>
        <a:p>
          <a:r>
            <a:rPr lang="en-US" dirty="0"/>
            <a:t>DEVELOPING A BUSINESS PLAN</a:t>
          </a:r>
        </a:p>
      </dgm:t>
    </dgm:pt>
    <dgm:pt modelId="{2FED9452-1995-43AF-B101-21D7EC4F46A6}" type="parTrans" cxnId="{E16BFB9E-5018-4386-88C7-9DC48FC52C2E}">
      <dgm:prSet/>
      <dgm:spPr/>
      <dgm:t>
        <a:bodyPr/>
        <a:lstStyle/>
        <a:p>
          <a:endParaRPr lang="en-US"/>
        </a:p>
      </dgm:t>
    </dgm:pt>
    <dgm:pt modelId="{217FBE47-21F3-4537-B440-990511CF38A7}" type="sibTrans" cxnId="{E16BFB9E-5018-4386-88C7-9DC48FC52C2E}">
      <dgm:prSet/>
      <dgm:spPr/>
      <dgm:t>
        <a:bodyPr/>
        <a:lstStyle/>
        <a:p>
          <a:endParaRPr lang="en-US"/>
        </a:p>
      </dgm:t>
    </dgm:pt>
    <dgm:pt modelId="{F4DDDBC4-5466-4D42-958D-4902FA9AF3F6}">
      <dgm:prSet phldrT="[Text]"/>
      <dgm:spPr/>
      <dgm:t>
        <a:bodyPr/>
        <a:lstStyle/>
        <a:p>
          <a:r>
            <a:rPr lang="en-US" dirty="0"/>
            <a:t>TECHNO ECONOMIC FEASIBILITY</a:t>
          </a:r>
        </a:p>
      </dgm:t>
    </dgm:pt>
    <dgm:pt modelId="{FB6549CC-849B-46C7-A63C-9FACC8900C75}" type="parTrans" cxnId="{B625DBAD-05B4-44B4-B447-61DEB28369D9}">
      <dgm:prSet/>
      <dgm:spPr/>
      <dgm:t>
        <a:bodyPr/>
        <a:lstStyle/>
        <a:p>
          <a:endParaRPr lang="en-US"/>
        </a:p>
      </dgm:t>
    </dgm:pt>
    <dgm:pt modelId="{B00B8342-7198-4AB4-9731-E59566F1B8AE}" type="sibTrans" cxnId="{B625DBAD-05B4-44B4-B447-61DEB28369D9}">
      <dgm:prSet/>
      <dgm:spPr/>
      <dgm:t>
        <a:bodyPr/>
        <a:lstStyle/>
        <a:p>
          <a:endParaRPr lang="en-US"/>
        </a:p>
      </dgm:t>
    </dgm:pt>
    <dgm:pt modelId="{AD1A811F-26DB-4FD9-9BA9-24B0CC8BD696}">
      <dgm:prSet phldrT="[Text]"/>
      <dgm:spPr/>
      <dgm:t>
        <a:bodyPr/>
        <a:lstStyle/>
        <a:p>
          <a:r>
            <a:rPr lang="en-US" dirty="0"/>
            <a:t>PREPARARTION OF FEASIBILITY REPORT</a:t>
          </a:r>
        </a:p>
      </dgm:t>
    </dgm:pt>
    <dgm:pt modelId="{1D4EB277-FC97-4AD8-8D11-F3F8031CB313}" type="parTrans" cxnId="{C82FB0A7-18A2-4831-AF59-CF153C0B4DC5}">
      <dgm:prSet/>
      <dgm:spPr/>
      <dgm:t>
        <a:bodyPr/>
        <a:lstStyle/>
        <a:p>
          <a:endParaRPr lang="en-US"/>
        </a:p>
      </dgm:t>
    </dgm:pt>
    <dgm:pt modelId="{FB1998CB-4FE9-49F2-A493-E8CE97CE1F83}" type="sibTrans" cxnId="{C82FB0A7-18A2-4831-AF59-CF153C0B4DC5}">
      <dgm:prSet/>
      <dgm:spPr/>
      <dgm:t>
        <a:bodyPr/>
        <a:lstStyle/>
        <a:p>
          <a:endParaRPr lang="en-US"/>
        </a:p>
      </dgm:t>
    </dgm:pt>
    <dgm:pt modelId="{E768137E-9642-419F-99A3-7421C219E4C1}">
      <dgm:prSet phldrT="[Text]"/>
      <dgm:spPr/>
      <dgm:t>
        <a:bodyPr/>
        <a:lstStyle/>
        <a:p>
          <a:r>
            <a:rPr lang="en-US" dirty="0"/>
            <a:t>ACCUMULATING RESOURCES</a:t>
          </a:r>
        </a:p>
      </dgm:t>
    </dgm:pt>
    <dgm:pt modelId="{E17033BE-CE01-4BF3-A106-8ED44B1BBAB9}" type="parTrans" cxnId="{8C48FEE2-AEA9-4F44-86C7-B43DE8ADDE3E}">
      <dgm:prSet/>
      <dgm:spPr/>
      <dgm:t>
        <a:bodyPr/>
        <a:lstStyle/>
        <a:p>
          <a:endParaRPr lang="en-US"/>
        </a:p>
      </dgm:t>
    </dgm:pt>
    <dgm:pt modelId="{85DBF824-1EE0-4A36-A653-0136BA46F984}" type="sibTrans" cxnId="{8C48FEE2-AEA9-4F44-86C7-B43DE8ADDE3E}">
      <dgm:prSet/>
      <dgm:spPr/>
      <dgm:t>
        <a:bodyPr/>
        <a:lstStyle/>
        <a:p>
          <a:endParaRPr lang="en-US"/>
        </a:p>
      </dgm:t>
    </dgm:pt>
    <dgm:pt modelId="{F1F8FD47-81EB-4D8F-A3E4-9AA419158DE6}">
      <dgm:prSet phldrT="[Text]"/>
      <dgm:spPr/>
      <dgm:t>
        <a:bodyPr/>
        <a:lstStyle/>
        <a:p>
          <a:r>
            <a:rPr lang="en-US" dirty="0"/>
            <a:t>GENERATING FUNDS</a:t>
          </a:r>
        </a:p>
      </dgm:t>
    </dgm:pt>
    <dgm:pt modelId="{CDB00DC3-F59C-46E4-A659-74E511DCF165}" type="parTrans" cxnId="{ABE13BCD-4E7F-4643-A2A7-4022AD15E5A0}">
      <dgm:prSet/>
      <dgm:spPr/>
      <dgm:t>
        <a:bodyPr/>
        <a:lstStyle/>
        <a:p>
          <a:endParaRPr lang="en-US"/>
        </a:p>
      </dgm:t>
    </dgm:pt>
    <dgm:pt modelId="{338EAEA2-7AFE-47E4-9357-1B331377368C}" type="sibTrans" cxnId="{ABE13BCD-4E7F-4643-A2A7-4022AD15E5A0}">
      <dgm:prSet/>
      <dgm:spPr/>
      <dgm:t>
        <a:bodyPr/>
        <a:lstStyle/>
        <a:p>
          <a:endParaRPr lang="en-US"/>
        </a:p>
      </dgm:t>
    </dgm:pt>
    <dgm:pt modelId="{2D80E86C-0429-43FA-A0CF-F50E24D04F99}">
      <dgm:prSet phldrT="[Text]"/>
      <dgm:spPr/>
      <dgm:t>
        <a:bodyPr/>
        <a:lstStyle/>
        <a:p>
          <a:r>
            <a:rPr lang="en-US" dirty="0"/>
            <a:t>LEGAL ISSUESORGANIZING PRODUCTION</a:t>
          </a:r>
        </a:p>
      </dgm:t>
    </dgm:pt>
    <dgm:pt modelId="{5504B8DC-7351-4F23-9499-B1D77B484BE0}" type="parTrans" cxnId="{2FD7CDED-9380-4DCD-98ED-68FD584AA6E7}">
      <dgm:prSet/>
      <dgm:spPr/>
      <dgm:t>
        <a:bodyPr/>
        <a:lstStyle/>
        <a:p>
          <a:endParaRPr lang="en-US"/>
        </a:p>
      </dgm:t>
    </dgm:pt>
    <dgm:pt modelId="{4B155A39-7918-43CE-BDE0-3D11A274505B}" type="sibTrans" cxnId="{2FD7CDED-9380-4DCD-98ED-68FD584AA6E7}">
      <dgm:prSet/>
      <dgm:spPr/>
      <dgm:t>
        <a:bodyPr/>
        <a:lstStyle/>
        <a:p>
          <a:endParaRPr lang="en-US"/>
        </a:p>
      </dgm:t>
    </dgm:pt>
    <dgm:pt modelId="{50A78089-EF1E-4952-8C85-5FA714420D1F}">
      <dgm:prSet phldrT="[Text]"/>
      <dgm:spPr/>
      <dgm:t>
        <a:bodyPr/>
        <a:lstStyle/>
        <a:p>
          <a:r>
            <a:rPr lang="en-US" dirty="0"/>
            <a:t>MARKETING OF THE PRODUCTS</a:t>
          </a:r>
        </a:p>
      </dgm:t>
    </dgm:pt>
    <dgm:pt modelId="{20CB085B-7F6A-4BDB-ABDA-65FA4B9077CA}" type="parTrans" cxnId="{5BE00CEE-6D82-486D-B71A-E3F57E194C3B}">
      <dgm:prSet/>
      <dgm:spPr/>
      <dgm:t>
        <a:bodyPr/>
        <a:lstStyle/>
        <a:p>
          <a:endParaRPr lang="en-US"/>
        </a:p>
      </dgm:t>
    </dgm:pt>
    <dgm:pt modelId="{7DFFD9C2-2DBE-4F5E-8AD7-C736C42F22BC}" type="sibTrans" cxnId="{5BE00CEE-6D82-486D-B71A-E3F57E194C3B}">
      <dgm:prSet/>
      <dgm:spPr/>
      <dgm:t>
        <a:bodyPr/>
        <a:lstStyle/>
        <a:p>
          <a:endParaRPr lang="en-US"/>
        </a:p>
      </dgm:t>
    </dgm:pt>
    <dgm:pt modelId="{82270EEE-D356-4055-9C7A-B0FB13E7C76F}">
      <dgm:prSet phldrT="[Text]"/>
      <dgm:spPr/>
      <dgm:t>
        <a:bodyPr/>
        <a:lstStyle/>
        <a:p>
          <a:r>
            <a:rPr lang="en-US" dirty="0"/>
            <a:t>MANAGING ENTREPRENEUR</a:t>
          </a:r>
        </a:p>
      </dgm:t>
    </dgm:pt>
    <dgm:pt modelId="{E1C4BDEA-CF20-4AC8-B09C-7BCFCADEA975}" type="parTrans" cxnId="{B494E4DC-2C30-46B5-9606-B3F498B89C95}">
      <dgm:prSet/>
      <dgm:spPr/>
      <dgm:t>
        <a:bodyPr/>
        <a:lstStyle/>
        <a:p>
          <a:endParaRPr lang="en-US"/>
        </a:p>
      </dgm:t>
    </dgm:pt>
    <dgm:pt modelId="{F04F9795-625B-4DDB-854F-7EF801DF7C0A}" type="sibTrans" cxnId="{B494E4DC-2C30-46B5-9606-B3F498B89C95}">
      <dgm:prSet/>
      <dgm:spPr/>
      <dgm:t>
        <a:bodyPr/>
        <a:lstStyle/>
        <a:p>
          <a:endParaRPr lang="en-US"/>
        </a:p>
      </dgm:t>
    </dgm:pt>
    <dgm:pt modelId="{2D63519C-02EF-467C-9FFC-3A1B130F8056}" type="pres">
      <dgm:prSet presAssocID="{8FE4670F-A50F-4FA3-A335-DB0EA51E0943}" presName="compositeShape" presStyleCnt="0">
        <dgm:presLayoutVars>
          <dgm:dir/>
          <dgm:resizeHandles/>
        </dgm:presLayoutVars>
      </dgm:prSet>
      <dgm:spPr/>
    </dgm:pt>
    <dgm:pt modelId="{31C991DF-F5FB-4C5E-A95D-7FB40B6487E8}" type="pres">
      <dgm:prSet presAssocID="{8FE4670F-A50F-4FA3-A335-DB0EA51E0943}" presName="pyramid" presStyleLbl="node1" presStyleIdx="0" presStyleCnt="1"/>
      <dgm:spPr/>
    </dgm:pt>
    <dgm:pt modelId="{388A6953-F551-4E9E-9B02-48BF40F49253}" type="pres">
      <dgm:prSet presAssocID="{8FE4670F-A50F-4FA3-A335-DB0EA51E0943}" presName="theList" presStyleCnt="0"/>
      <dgm:spPr/>
    </dgm:pt>
    <dgm:pt modelId="{9543D7B3-16E9-4E4B-BED8-0E812E7B6908}" type="pres">
      <dgm:prSet presAssocID="{88C73AF0-A58A-4E7A-967A-E9529099B237}" presName="aNode" presStyleLbl="fgAcc1" presStyleIdx="0" presStyleCnt="13">
        <dgm:presLayoutVars>
          <dgm:bulletEnabled val="1"/>
        </dgm:presLayoutVars>
      </dgm:prSet>
      <dgm:spPr/>
    </dgm:pt>
    <dgm:pt modelId="{4F5ECD4E-7078-490B-9F65-28E129D4940B}" type="pres">
      <dgm:prSet presAssocID="{88C73AF0-A58A-4E7A-967A-E9529099B237}" presName="aSpace" presStyleCnt="0"/>
      <dgm:spPr/>
    </dgm:pt>
    <dgm:pt modelId="{E9B78778-7C1B-4A2C-A239-09793E94CE3D}" type="pres">
      <dgm:prSet presAssocID="{26D81C45-C739-4B1A-841B-E0A2A9AC14CE}" presName="aNode" presStyleLbl="fgAcc1" presStyleIdx="1" presStyleCnt="13">
        <dgm:presLayoutVars>
          <dgm:bulletEnabled val="1"/>
        </dgm:presLayoutVars>
      </dgm:prSet>
      <dgm:spPr/>
    </dgm:pt>
    <dgm:pt modelId="{DF5D683C-D3F5-4470-8AF5-B1FAD7B5A9D9}" type="pres">
      <dgm:prSet presAssocID="{26D81C45-C739-4B1A-841B-E0A2A9AC14CE}" presName="aSpace" presStyleCnt="0"/>
      <dgm:spPr/>
    </dgm:pt>
    <dgm:pt modelId="{4379FE50-C845-4826-8995-95CE70B83D56}" type="pres">
      <dgm:prSet presAssocID="{8872956E-06F7-448B-9514-8FE5F8926258}" presName="aNode" presStyleLbl="fgAcc1" presStyleIdx="2" presStyleCnt="13">
        <dgm:presLayoutVars>
          <dgm:bulletEnabled val="1"/>
        </dgm:presLayoutVars>
      </dgm:prSet>
      <dgm:spPr/>
    </dgm:pt>
    <dgm:pt modelId="{D5ED4871-C959-43D8-B403-6E8B8DE3887B}" type="pres">
      <dgm:prSet presAssocID="{8872956E-06F7-448B-9514-8FE5F8926258}" presName="aSpace" presStyleCnt="0"/>
      <dgm:spPr/>
    </dgm:pt>
    <dgm:pt modelId="{B12C3604-81C7-4993-A6A3-2E69268BE27A}" type="pres">
      <dgm:prSet presAssocID="{1687C8D5-2924-4165-A589-78BC3A725E24}" presName="aNode" presStyleLbl="fgAcc1" presStyleIdx="3" presStyleCnt="13">
        <dgm:presLayoutVars>
          <dgm:bulletEnabled val="1"/>
        </dgm:presLayoutVars>
      </dgm:prSet>
      <dgm:spPr/>
    </dgm:pt>
    <dgm:pt modelId="{88E1CCED-D8A5-4FB7-ABCE-DEC4BB417222}" type="pres">
      <dgm:prSet presAssocID="{1687C8D5-2924-4165-A589-78BC3A725E24}" presName="aSpace" presStyleCnt="0"/>
      <dgm:spPr/>
    </dgm:pt>
    <dgm:pt modelId="{3FE72634-F357-47A3-B9B3-2B34FBCC5518}" type="pres">
      <dgm:prSet presAssocID="{B78B88E3-96DE-4F41-AF40-C61C86014CAC}" presName="aNode" presStyleLbl="fgAcc1" presStyleIdx="4" presStyleCnt="13">
        <dgm:presLayoutVars>
          <dgm:bulletEnabled val="1"/>
        </dgm:presLayoutVars>
      </dgm:prSet>
      <dgm:spPr/>
    </dgm:pt>
    <dgm:pt modelId="{A5F382D8-59B6-4AE4-836B-2EACAC998017}" type="pres">
      <dgm:prSet presAssocID="{B78B88E3-96DE-4F41-AF40-C61C86014CAC}" presName="aSpace" presStyleCnt="0"/>
      <dgm:spPr/>
    </dgm:pt>
    <dgm:pt modelId="{574C542E-F1A4-493E-8D45-BDAC3F93B04D}" type="pres">
      <dgm:prSet presAssocID="{F4DDDBC4-5466-4D42-958D-4902FA9AF3F6}" presName="aNode" presStyleLbl="fgAcc1" presStyleIdx="5" presStyleCnt="13">
        <dgm:presLayoutVars>
          <dgm:bulletEnabled val="1"/>
        </dgm:presLayoutVars>
      </dgm:prSet>
      <dgm:spPr/>
    </dgm:pt>
    <dgm:pt modelId="{2DF086F1-5CE7-4E83-BE5D-1AF2F75F779D}" type="pres">
      <dgm:prSet presAssocID="{F4DDDBC4-5466-4D42-958D-4902FA9AF3F6}" presName="aSpace" presStyleCnt="0"/>
      <dgm:spPr/>
    </dgm:pt>
    <dgm:pt modelId="{98995599-16FA-4134-8F94-A606E6DC6743}" type="pres">
      <dgm:prSet presAssocID="{AD1A811F-26DB-4FD9-9BA9-24B0CC8BD696}" presName="aNode" presStyleLbl="fgAcc1" presStyleIdx="6" presStyleCnt="13">
        <dgm:presLayoutVars>
          <dgm:bulletEnabled val="1"/>
        </dgm:presLayoutVars>
      </dgm:prSet>
      <dgm:spPr/>
    </dgm:pt>
    <dgm:pt modelId="{73408086-B028-4BF6-BFA1-4FDD96689547}" type="pres">
      <dgm:prSet presAssocID="{AD1A811F-26DB-4FD9-9BA9-24B0CC8BD696}" presName="aSpace" presStyleCnt="0"/>
      <dgm:spPr/>
    </dgm:pt>
    <dgm:pt modelId="{83C5D32A-77AD-41A8-90BC-025A6BA9E3FE}" type="pres">
      <dgm:prSet presAssocID="{E768137E-9642-419F-99A3-7421C219E4C1}" presName="aNode" presStyleLbl="fgAcc1" presStyleIdx="7" presStyleCnt="13">
        <dgm:presLayoutVars>
          <dgm:bulletEnabled val="1"/>
        </dgm:presLayoutVars>
      </dgm:prSet>
      <dgm:spPr/>
    </dgm:pt>
    <dgm:pt modelId="{770BC5E8-80F1-480D-A9A5-D461A37C2565}" type="pres">
      <dgm:prSet presAssocID="{E768137E-9642-419F-99A3-7421C219E4C1}" presName="aSpace" presStyleCnt="0"/>
      <dgm:spPr/>
    </dgm:pt>
    <dgm:pt modelId="{CDB5ED38-26EE-4A33-83ED-2F7AF36ED9B7}" type="pres">
      <dgm:prSet presAssocID="{CBA04EC7-E937-403B-A7C6-A4FD7965F085}" presName="aNode" presStyleLbl="fgAcc1" presStyleIdx="8" presStyleCnt="13">
        <dgm:presLayoutVars>
          <dgm:bulletEnabled val="1"/>
        </dgm:presLayoutVars>
      </dgm:prSet>
      <dgm:spPr/>
    </dgm:pt>
    <dgm:pt modelId="{C13E5BD4-D812-4255-843B-B5B3AEB801F8}" type="pres">
      <dgm:prSet presAssocID="{CBA04EC7-E937-403B-A7C6-A4FD7965F085}" presName="aSpace" presStyleCnt="0"/>
      <dgm:spPr/>
    </dgm:pt>
    <dgm:pt modelId="{57A66222-7CA6-4344-B82F-370E912E886A}" type="pres">
      <dgm:prSet presAssocID="{F1F8FD47-81EB-4D8F-A3E4-9AA419158DE6}" presName="aNode" presStyleLbl="fgAcc1" presStyleIdx="9" presStyleCnt="13">
        <dgm:presLayoutVars>
          <dgm:bulletEnabled val="1"/>
        </dgm:presLayoutVars>
      </dgm:prSet>
      <dgm:spPr/>
    </dgm:pt>
    <dgm:pt modelId="{15E81516-B8E5-452D-A630-50C975E87839}" type="pres">
      <dgm:prSet presAssocID="{F1F8FD47-81EB-4D8F-A3E4-9AA419158DE6}" presName="aSpace" presStyleCnt="0"/>
      <dgm:spPr/>
    </dgm:pt>
    <dgm:pt modelId="{1F037F9A-56E4-4AA7-8920-1BD18E6759A8}" type="pres">
      <dgm:prSet presAssocID="{2D80E86C-0429-43FA-A0CF-F50E24D04F99}" presName="aNode" presStyleLbl="fgAcc1" presStyleIdx="10" presStyleCnt="13">
        <dgm:presLayoutVars>
          <dgm:bulletEnabled val="1"/>
        </dgm:presLayoutVars>
      </dgm:prSet>
      <dgm:spPr/>
    </dgm:pt>
    <dgm:pt modelId="{DDF1132C-AD46-4D42-A145-AFAC10BD322B}" type="pres">
      <dgm:prSet presAssocID="{2D80E86C-0429-43FA-A0CF-F50E24D04F99}" presName="aSpace" presStyleCnt="0"/>
      <dgm:spPr/>
    </dgm:pt>
    <dgm:pt modelId="{E9F6ADEF-6EC0-4907-807F-FE4503EFBA5F}" type="pres">
      <dgm:prSet presAssocID="{50A78089-EF1E-4952-8C85-5FA714420D1F}" presName="aNode" presStyleLbl="fgAcc1" presStyleIdx="11" presStyleCnt="13">
        <dgm:presLayoutVars>
          <dgm:bulletEnabled val="1"/>
        </dgm:presLayoutVars>
      </dgm:prSet>
      <dgm:spPr/>
    </dgm:pt>
    <dgm:pt modelId="{D5C5DDA3-DE6C-46F8-9B8C-24AADA947736}" type="pres">
      <dgm:prSet presAssocID="{50A78089-EF1E-4952-8C85-5FA714420D1F}" presName="aSpace" presStyleCnt="0"/>
      <dgm:spPr/>
    </dgm:pt>
    <dgm:pt modelId="{4F003FD3-ABDD-4D58-8D6F-0D1711938D31}" type="pres">
      <dgm:prSet presAssocID="{82270EEE-D356-4055-9C7A-B0FB13E7C76F}" presName="aNode" presStyleLbl="fgAcc1" presStyleIdx="12" presStyleCnt="13">
        <dgm:presLayoutVars>
          <dgm:bulletEnabled val="1"/>
        </dgm:presLayoutVars>
      </dgm:prSet>
      <dgm:spPr/>
    </dgm:pt>
    <dgm:pt modelId="{9D03C925-38DF-4980-8872-2B67C0BF2603}" type="pres">
      <dgm:prSet presAssocID="{82270EEE-D356-4055-9C7A-B0FB13E7C76F}" presName="aSpace" presStyleCnt="0"/>
      <dgm:spPr/>
    </dgm:pt>
  </dgm:ptLst>
  <dgm:cxnLst>
    <dgm:cxn modelId="{D06CA40D-C28A-4679-8F25-C5BA485548CD}" type="presOf" srcId="{CBA04EC7-E937-403B-A7C6-A4FD7965F085}" destId="{CDB5ED38-26EE-4A33-83ED-2F7AF36ED9B7}" srcOrd="0" destOrd="0" presId="urn:microsoft.com/office/officeart/2005/8/layout/pyramid2"/>
    <dgm:cxn modelId="{498A991B-F2F9-4A5E-9871-64CFE5E798D4}" type="presOf" srcId="{26D81C45-C739-4B1A-841B-E0A2A9AC14CE}" destId="{E9B78778-7C1B-4A2C-A239-09793E94CE3D}" srcOrd="0" destOrd="0" presId="urn:microsoft.com/office/officeart/2005/8/layout/pyramid2"/>
    <dgm:cxn modelId="{EF8AE13A-830E-44A4-8924-901ECCD07105}" type="presOf" srcId="{8872956E-06F7-448B-9514-8FE5F8926258}" destId="{4379FE50-C845-4826-8995-95CE70B83D56}" srcOrd="0" destOrd="0" presId="urn:microsoft.com/office/officeart/2005/8/layout/pyramid2"/>
    <dgm:cxn modelId="{A13C0B5E-A55C-48A8-BBFA-E7524477E3C6}" type="presOf" srcId="{F1F8FD47-81EB-4D8F-A3E4-9AA419158DE6}" destId="{57A66222-7CA6-4344-B82F-370E912E886A}" srcOrd="0" destOrd="0" presId="urn:microsoft.com/office/officeart/2005/8/layout/pyramid2"/>
    <dgm:cxn modelId="{D5526B60-FE77-46A2-A4E5-E6A79D4A7C99}" type="presOf" srcId="{88C73AF0-A58A-4E7A-967A-E9529099B237}" destId="{9543D7B3-16E9-4E4B-BED8-0E812E7B6908}" srcOrd="0" destOrd="0" presId="urn:microsoft.com/office/officeart/2005/8/layout/pyramid2"/>
    <dgm:cxn modelId="{51359964-9825-4FA2-8544-C26D7DB6ACEA}" type="presOf" srcId="{E768137E-9642-419F-99A3-7421C219E4C1}" destId="{83C5D32A-77AD-41A8-90BC-025A6BA9E3FE}" srcOrd="0" destOrd="0" presId="urn:microsoft.com/office/officeart/2005/8/layout/pyramid2"/>
    <dgm:cxn modelId="{CE72CC81-C052-481C-ADA5-B78259705611}" type="presOf" srcId="{F4DDDBC4-5466-4D42-958D-4902FA9AF3F6}" destId="{574C542E-F1A4-493E-8D45-BDAC3F93B04D}" srcOrd="0" destOrd="0" presId="urn:microsoft.com/office/officeart/2005/8/layout/pyramid2"/>
    <dgm:cxn modelId="{1E113485-277B-46DD-97E9-580F13057993}" type="presOf" srcId="{50A78089-EF1E-4952-8C85-5FA714420D1F}" destId="{E9F6ADEF-6EC0-4907-807F-FE4503EFBA5F}" srcOrd="0" destOrd="0" presId="urn:microsoft.com/office/officeart/2005/8/layout/pyramid2"/>
    <dgm:cxn modelId="{B42A1387-AB64-4FB3-A0A0-CF8648BBA810}" srcId="{8FE4670F-A50F-4FA3-A335-DB0EA51E0943}" destId="{88C73AF0-A58A-4E7A-967A-E9529099B237}" srcOrd="0" destOrd="0" parTransId="{65B183F9-BBB6-442F-B406-F5F31111EA11}" sibTransId="{0404CF04-A554-43BD-86BE-4F1D8711C595}"/>
    <dgm:cxn modelId="{A17FF097-D857-4174-89CE-1E42BBBC7D30}" srcId="{8FE4670F-A50F-4FA3-A335-DB0EA51E0943}" destId="{1687C8D5-2924-4165-A589-78BC3A725E24}" srcOrd="3" destOrd="0" parTransId="{73EFA8AD-FC81-4172-A241-96B01C00A776}" sibTransId="{C172880B-3BB4-482D-974B-5C8D9A5534F5}"/>
    <dgm:cxn modelId="{E16BFB9E-5018-4386-88C7-9DC48FC52C2E}" srcId="{8FE4670F-A50F-4FA3-A335-DB0EA51E0943}" destId="{B78B88E3-96DE-4F41-AF40-C61C86014CAC}" srcOrd="4" destOrd="0" parTransId="{2FED9452-1995-43AF-B101-21D7EC4F46A6}" sibTransId="{217FBE47-21F3-4537-B440-990511CF38A7}"/>
    <dgm:cxn modelId="{D1F9B0A4-6046-4282-BE88-2C7C09476DD2}" type="presOf" srcId="{2D80E86C-0429-43FA-A0CF-F50E24D04F99}" destId="{1F037F9A-56E4-4AA7-8920-1BD18E6759A8}" srcOrd="0" destOrd="0" presId="urn:microsoft.com/office/officeart/2005/8/layout/pyramid2"/>
    <dgm:cxn modelId="{C82FB0A7-18A2-4831-AF59-CF153C0B4DC5}" srcId="{8FE4670F-A50F-4FA3-A335-DB0EA51E0943}" destId="{AD1A811F-26DB-4FD9-9BA9-24B0CC8BD696}" srcOrd="6" destOrd="0" parTransId="{1D4EB277-FC97-4AD8-8D11-F3F8031CB313}" sibTransId="{FB1998CB-4FE9-49F2-A493-E8CE97CE1F83}"/>
    <dgm:cxn modelId="{B625DBAD-05B4-44B4-B447-61DEB28369D9}" srcId="{8FE4670F-A50F-4FA3-A335-DB0EA51E0943}" destId="{F4DDDBC4-5466-4D42-958D-4902FA9AF3F6}" srcOrd="5" destOrd="0" parTransId="{FB6549CC-849B-46C7-A63C-9FACC8900C75}" sibTransId="{B00B8342-7198-4AB4-9731-E59566F1B8AE}"/>
    <dgm:cxn modelId="{8D4269AF-C9CA-4481-A3E9-B146B838C36F}" srcId="{8FE4670F-A50F-4FA3-A335-DB0EA51E0943}" destId="{CBA04EC7-E937-403B-A7C6-A4FD7965F085}" srcOrd="8" destOrd="0" parTransId="{14F36527-E94E-43B7-980D-5415ABCFE78E}" sibTransId="{42F11F53-3D33-430F-9149-D9A4D6280FB9}"/>
    <dgm:cxn modelId="{81E7AEB8-BA5A-4741-A3B3-35644A23ACEB}" type="presOf" srcId="{8FE4670F-A50F-4FA3-A335-DB0EA51E0943}" destId="{2D63519C-02EF-467C-9FFC-3A1B130F8056}" srcOrd="0" destOrd="0" presId="urn:microsoft.com/office/officeart/2005/8/layout/pyramid2"/>
    <dgm:cxn modelId="{AB73B4BE-A4A8-4A16-A6CE-84A52A24F9BC}" type="presOf" srcId="{B78B88E3-96DE-4F41-AF40-C61C86014CAC}" destId="{3FE72634-F357-47A3-B9B3-2B34FBCC5518}" srcOrd="0" destOrd="0" presId="urn:microsoft.com/office/officeart/2005/8/layout/pyramid2"/>
    <dgm:cxn modelId="{EB7259C8-F467-4AC2-B045-4A9C830A56C4}" type="presOf" srcId="{1687C8D5-2924-4165-A589-78BC3A725E24}" destId="{B12C3604-81C7-4993-A6A3-2E69268BE27A}" srcOrd="0" destOrd="0" presId="urn:microsoft.com/office/officeart/2005/8/layout/pyramid2"/>
    <dgm:cxn modelId="{ABE13BCD-4E7F-4643-A2A7-4022AD15E5A0}" srcId="{8FE4670F-A50F-4FA3-A335-DB0EA51E0943}" destId="{F1F8FD47-81EB-4D8F-A3E4-9AA419158DE6}" srcOrd="9" destOrd="0" parTransId="{CDB00DC3-F59C-46E4-A659-74E511DCF165}" sibTransId="{338EAEA2-7AFE-47E4-9357-1B331377368C}"/>
    <dgm:cxn modelId="{B494E4DC-2C30-46B5-9606-B3F498B89C95}" srcId="{8FE4670F-A50F-4FA3-A335-DB0EA51E0943}" destId="{82270EEE-D356-4055-9C7A-B0FB13E7C76F}" srcOrd="12" destOrd="0" parTransId="{E1C4BDEA-CF20-4AC8-B09C-7BCFCADEA975}" sibTransId="{F04F9795-625B-4DDB-854F-7EF801DF7C0A}"/>
    <dgm:cxn modelId="{A98AC9DF-D311-4A7B-8F5E-1889FE700784}" type="presOf" srcId="{AD1A811F-26DB-4FD9-9BA9-24B0CC8BD696}" destId="{98995599-16FA-4134-8F94-A606E6DC6743}" srcOrd="0" destOrd="0" presId="urn:microsoft.com/office/officeart/2005/8/layout/pyramid2"/>
    <dgm:cxn modelId="{46F0A9E2-DECE-4FFA-8C88-B773A91765EE}" srcId="{8FE4670F-A50F-4FA3-A335-DB0EA51E0943}" destId="{26D81C45-C739-4B1A-841B-E0A2A9AC14CE}" srcOrd="1" destOrd="0" parTransId="{D6EBB162-408D-4F7C-9505-2435F4ADBDA5}" sibTransId="{D5CCD6D1-C401-41DE-9F79-0B26A149CE5E}"/>
    <dgm:cxn modelId="{8C48FEE2-AEA9-4F44-86C7-B43DE8ADDE3E}" srcId="{8FE4670F-A50F-4FA3-A335-DB0EA51E0943}" destId="{E768137E-9642-419F-99A3-7421C219E4C1}" srcOrd="7" destOrd="0" parTransId="{E17033BE-CE01-4BF3-A106-8ED44B1BBAB9}" sibTransId="{85DBF824-1EE0-4A36-A653-0136BA46F984}"/>
    <dgm:cxn modelId="{2FD7CDED-9380-4DCD-98ED-68FD584AA6E7}" srcId="{8FE4670F-A50F-4FA3-A335-DB0EA51E0943}" destId="{2D80E86C-0429-43FA-A0CF-F50E24D04F99}" srcOrd="10" destOrd="0" parTransId="{5504B8DC-7351-4F23-9499-B1D77B484BE0}" sibTransId="{4B155A39-7918-43CE-BDE0-3D11A274505B}"/>
    <dgm:cxn modelId="{5BE00CEE-6D82-486D-B71A-E3F57E194C3B}" srcId="{8FE4670F-A50F-4FA3-A335-DB0EA51E0943}" destId="{50A78089-EF1E-4952-8C85-5FA714420D1F}" srcOrd="11" destOrd="0" parTransId="{20CB085B-7F6A-4BDB-ABDA-65FA4B9077CA}" sibTransId="{7DFFD9C2-2DBE-4F5E-8AD7-C736C42F22BC}"/>
    <dgm:cxn modelId="{894041F7-1194-4D79-A36B-177532E29D44}" type="presOf" srcId="{82270EEE-D356-4055-9C7A-B0FB13E7C76F}" destId="{4F003FD3-ABDD-4D58-8D6F-0D1711938D31}" srcOrd="0" destOrd="0" presId="urn:microsoft.com/office/officeart/2005/8/layout/pyramid2"/>
    <dgm:cxn modelId="{C0B1D5FC-EDA8-4BB9-A7A8-E4E0EC83BD4D}" srcId="{8FE4670F-A50F-4FA3-A335-DB0EA51E0943}" destId="{8872956E-06F7-448B-9514-8FE5F8926258}" srcOrd="2" destOrd="0" parTransId="{FAEAF943-A6B1-4641-816B-4927A5FC0337}" sibTransId="{12ED983B-0590-4418-892C-F59175C13383}"/>
    <dgm:cxn modelId="{CDBF177C-96CF-4955-B1B9-F8BA0EA347E1}" type="presParOf" srcId="{2D63519C-02EF-467C-9FFC-3A1B130F8056}" destId="{31C991DF-F5FB-4C5E-A95D-7FB40B6487E8}" srcOrd="0" destOrd="0" presId="urn:microsoft.com/office/officeart/2005/8/layout/pyramid2"/>
    <dgm:cxn modelId="{2B6787F4-798C-4770-A85A-74BF3F582C4D}" type="presParOf" srcId="{2D63519C-02EF-467C-9FFC-3A1B130F8056}" destId="{388A6953-F551-4E9E-9B02-48BF40F49253}" srcOrd="1" destOrd="0" presId="urn:microsoft.com/office/officeart/2005/8/layout/pyramid2"/>
    <dgm:cxn modelId="{9D4FB09A-6B97-45DF-842D-74E7163FD8CF}" type="presParOf" srcId="{388A6953-F551-4E9E-9B02-48BF40F49253}" destId="{9543D7B3-16E9-4E4B-BED8-0E812E7B6908}" srcOrd="0" destOrd="0" presId="urn:microsoft.com/office/officeart/2005/8/layout/pyramid2"/>
    <dgm:cxn modelId="{16626117-DCB2-4372-98CF-008BFF574BA6}" type="presParOf" srcId="{388A6953-F551-4E9E-9B02-48BF40F49253}" destId="{4F5ECD4E-7078-490B-9F65-28E129D4940B}" srcOrd="1" destOrd="0" presId="urn:microsoft.com/office/officeart/2005/8/layout/pyramid2"/>
    <dgm:cxn modelId="{6B0341E7-9797-43F5-AF9D-46841EF701B7}" type="presParOf" srcId="{388A6953-F551-4E9E-9B02-48BF40F49253}" destId="{E9B78778-7C1B-4A2C-A239-09793E94CE3D}" srcOrd="2" destOrd="0" presId="urn:microsoft.com/office/officeart/2005/8/layout/pyramid2"/>
    <dgm:cxn modelId="{9DD7386C-FF96-42C9-9CE0-152EA11AC005}" type="presParOf" srcId="{388A6953-F551-4E9E-9B02-48BF40F49253}" destId="{DF5D683C-D3F5-4470-8AF5-B1FAD7B5A9D9}" srcOrd="3" destOrd="0" presId="urn:microsoft.com/office/officeart/2005/8/layout/pyramid2"/>
    <dgm:cxn modelId="{1D5FE493-DDF3-42E1-BDEA-1D665CF439AF}" type="presParOf" srcId="{388A6953-F551-4E9E-9B02-48BF40F49253}" destId="{4379FE50-C845-4826-8995-95CE70B83D56}" srcOrd="4" destOrd="0" presId="urn:microsoft.com/office/officeart/2005/8/layout/pyramid2"/>
    <dgm:cxn modelId="{D39D57B1-0E20-4A4E-943F-6F2DDE111651}" type="presParOf" srcId="{388A6953-F551-4E9E-9B02-48BF40F49253}" destId="{D5ED4871-C959-43D8-B403-6E8B8DE3887B}" srcOrd="5" destOrd="0" presId="urn:microsoft.com/office/officeart/2005/8/layout/pyramid2"/>
    <dgm:cxn modelId="{48BB812B-425C-4C78-B78D-9A6DC7CDF21B}" type="presParOf" srcId="{388A6953-F551-4E9E-9B02-48BF40F49253}" destId="{B12C3604-81C7-4993-A6A3-2E69268BE27A}" srcOrd="6" destOrd="0" presId="urn:microsoft.com/office/officeart/2005/8/layout/pyramid2"/>
    <dgm:cxn modelId="{E716BECB-E451-47B9-B48D-5460FA490ABE}" type="presParOf" srcId="{388A6953-F551-4E9E-9B02-48BF40F49253}" destId="{88E1CCED-D8A5-4FB7-ABCE-DEC4BB417222}" srcOrd="7" destOrd="0" presId="urn:microsoft.com/office/officeart/2005/8/layout/pyramid2"/>
    <dgm:cxn modelId="{027FF58B-78E5-462C-BE43-15C94BF523BE}" type="presParOf" srcId="{388A6953-F551-4E9E-9B02-48BF40F49253}" destId="{3FE72634-F357-47A3-B9B3-2B34FBCC5518}" srcOrd="8" destOrd="0" presId="urn:microsoft.com/office/officeart/2005/8/layout/pyramid2"/>
    <dgm:cxn modelId="{59A5A01B-15BA-42D7-B3E4-C90E91622A15}" type="presParOf" srcId="{388A6953-F551-4E9E-9B02-48BF40F49253}" destId="{A5F382D8-59B6-4AE4-836B-2EACAC998017}" srcOrd="9" destOrd="0" presId="urn:microsoft.com/office/officeart/2005/8/layout/pyramid2"/>
    <dgm:cxn modelId="{18AAFB6A-FBC6-4197-9C82-862852059C5B}" type="presParOf" srcId="{388A6953-F551-4E9E-9B02-48BF40F49253}" destId="{574C542E-F1A4-493E-8D45-BDAC3F93B04D}" srcOrd="10" destOrd="0" presId="urn:microsoft.com/office/officeart/2005/8/layout/pyramid2"/>
    <dgm:cxn modelId="{85B2855D-DF9D-4BB1-BB88-1BD9F1571934}" type="presParOf" srcId="{388A6953-F551-4E9E-9B02-48BF40F49253}" destId="{2DF086F1-5CE7-4E83-BE5D-1AF2F75F779D}" srcOrd="11" destOrd="0" presId="urn:microsoft.com/office/officeart/2005/8/layout/pyramid2"/>
    <dgm:cxn modelId="{4FD0C77D-8438-4A46-876D-5067BC77F1F0}" type="presParOf" srcId="{388A6953-F551-4E9E-9B02-48BF40F49253}" destId="{98995599-16FA-4134-8F94-A606E6DC6743}" srcOrd="12" destOrd="0" presId="urn:microsoft.com/office/officeart/2005/8/layout/pyramid2"/>
    <dgm:cxn modelId="{96A8CF1F-8D63-4CC0-9894-1F24F5A19CC0}" type="presParOf" srcId="{388A6953-F551-4E9E-9B02-48BF40F49253}" destId="{73408086-B028-4BF6-BFA1-4FDD96689547}" srcOrd="13" destOrd="0" presId="urn:microsoft.com/office/officeart/2005/8/layout/pyramid2"/>
    <dgm:cxn modelId="{7D1BAD88-E4FD-4214-9F93-5AD2E28A6891}" type="presParOf" srcId="{388A6953-F551-4E9E-9B02-48BF40F49253}" destId="{83C5D32A-77AD-41A8-90BC-025A6BA9E3FE}" srcOrd="14" destOrd="0" presId="urn:microsoft.com/office/officeart/2005/8/layout/pyramid2"/>
    <dgm:cxn modelId="{FD646DBF-3397-4A90-8014-1990557071DA}" type="presParOf" srcId="{388A6953-F551-4E9E-9B02-48BF40F49253}" destId="{770BC5E8-80F1-480D-A9A5-D461A37C2565}" srcOrd="15" destOrd="0" presId="urn:microsoft.com/office/officeart/2005/8/layout/pyramid2"/>
    <dgm:cxn modelId="{131D4ADD-3381-439A-8272-947C3DA99314}" type="presParOf" srcId="{388A6953-F551-4E9E-9B02-48BF40F49253}" destId="{CDB5ED38-26EE-4A33-83ED-2F7AF36ED9B7}" srcOrd="16" destOrd="0" presId="urn:microsoft.com/office/officeart/2005/8/layout/pyramid2"/>
    <dgm:cxn modelId="{2BF9125A-E836-47E5-BC45-F5A0C3103B27}" type="presParOf" srcId="{388A6953-F551-4E9E-9B02-48BF40F49253}" destId="{C13E5BD4-D812-4255-843B-B5B3AEB801F8}" srcOrd="17" destOrd="0" presId="urn:microsoft.com/office/officeart/2005/8/layout/pyramid2"/>
    <dgm:cxn modelId="{607FF684-3250-4243-ADFD-1F2C30B10578}" type="presParOf" srcId="{388A6953-F551-4E9E-9B02-48BF40F49253}" destId="{57A66222-7CA6-4344-B82F-370E912E886A}" srcOrd="18" destOrd="0" presId="urn:microsoft.com/office/officeart/2005/8/layout/pyramid2"/>
    <dgm:cxn modelId="{CAB1BCF7-3729-4B06-B6B6-7E0B868CA030}" type="presParOf" srcId="{388A6953-F551-4E9E-9B02-48BF40F49253}" destId="{15E81516-B8E5-452D-A630-50C975E87839}" srcOrd="19" destOrd="0" presId="urn:microsoft.com/office/officeart/2005/8/layout/pyramid2"/>
    <dgm:cxn modelId="{480D4F68-FC08-4660-B71A-461EBED4D2FA}" type="presParOf" srcId="{388A6953-F551-4E9E-9B02-48BF40F49253}" destId="{1F037F9A-56E4-4AA7-8920-1BD18E6759A8}" srcOrd="20" destOrd="0" presId="urn:microsoft.com/office/officeart/2005/8/layout/pyramid2"/>
    <dgm:cxn modelId="{12C6E532-D11E-4635-9CC2-40991B274B2C}" type="presParOf" srcId="{388A6953-F551-4E9E-9B02-48BF40F49253}" destId="{DDF1132C-AD46-4D42-A145-AFAC10BD322B}" srcOrd="21" destOrd="0" presId="urn:microsoft.com/office/officeart/2005/8/layout/pyramid2"/>
    <dgm:cxn modelId="{9EEA9419-1C3D-416F-B352-3EF316CA6571}" type="presParOf" srcId="{388A6953-F551-4E9E-9B02-48BF40F49253}" destId="{E9F6ADEF-6EC0-4907-807F-FE4503EFBA5F}" srcOrd="22" destOrd="0" presId="urn:microsoft.com/office/officeart/2005/8/layout/pyramid2"/>
    <dgm:cxn modelId="{1C47D5A0-CA85-4AE2-9117-00932E54E46D}" type="presParOf" srcId="{388A6953-F551-4E9E-9B02-48BF40F49253}" destId="{D5C5DDA3-DE6C-46F8-9B8C-24AADA947736}" srcOrd="23" destOrd="0" presId="urn:microsoft.com/office/officeart/2005/8/layout/pyramid2"/>
    <dgm:cxn modelId="{3E1767E0-9783-4F0F-BD65-0E5C6550C7B3}" type="presParOf" srcId="{388A6953-F551-4E9E-9B02-48BF40F49253}" destId="{4F003FD3-ABDD-4D58-8D6F-0D1711938D31}" srcOrd="24" destOrd="0" presId="urn:microsoft.com/office/officeart/2005/8/layout/pyramid2"/>
    <dgm:cxn modelId="{42C5ECCF-6C8C-4F77-AB83-F74AA61C72A6}" type="presParOf" srcId="{388A6953-F551-4E9E-9B02-48BF40F49253}" destId="{9D03C925-38DF-4980-8872-2B67C0BF2603}" srcOrd="2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E4670F-A50F-4FA3-A335-DB0EA51E0943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</dgm:pt>
    <dgm:pt modelId="{88C73AF0-A58A-4E7A-967A-E9529099B237}">
      <dgm:prSet phldrT="[Text]"/>
      <dgm:spPr/>
      <dgm:t>
        <a:bodyPr/>
        <a:lstStyle/>
        <a:p>
          <a:r>
            <a:rPr lang="en-US" dirty="0"/>
            <a:t>SCANNING OF ENVIRONMENT</a:t>
          </a:r>
        </a:p>
      </dgm:t>
    </dgm:pt>
    <dgm:pt modelId="{65B183F9-BBB6-442F-B406-F5F31111EA11}" type="parTrans" cxnId="{B42A1387-AB64-4FB3-A0A0-CF8648BBA810}">
      <dgm:prSet/>
      <dgm:spPr/>
      <dgm:t>
        <a:bodyPr/>
        <a:lstStyle/>
        <a:p>
          <a:endParaRPr lang="en-US"/>
        </a:p>
      </dgm:t>
    </dgm:pt>
    <dgm:pt modelId="{0404CF04-A554-43BD-86BE-4F1D8711C595}" type="sibTrans" cxnId="{B42A1387-AB64-4FB3-A0A0-CF8648BBA810}">
      <dgm:prSet/>
      <dgm:spPr/>
      <dgm:t>
        <a:bodyPr/>
        <a:lstStyle/>
        <a:p>
          <a:endParaRPr lang="en-US"/>
        </a:p>
      </dgm:t>
    </dgm:pt>
    <dgm:pt modelId="{26D81C45-C739-4B1A-841B-E0A2A9AC14CE}">
      <dgm:prSet phldrT="[Text]"/>
      <dgm:spPr/>
      <dgm:t>
        <a:bodyPr/>
        <a:lstStyle/>
        <a:p>
          <a:r>
            <a:rPr lang="en-US" dirty="0"/>
            <a:t>LOCATING BUSINESS OPPORTUNITY</a:t>
          </a:r>
        </a:p>
      </dgm:t>
    </dgm:pt>
    <dgm:pt modelId="{D6EBB162-408D-4F7C-9505-2435F4ADBDA5}" type="parTrans" cxnId="{46F0A9E2-DECE-4FFA-8C88-B773A91765EE}">
      <dgm:prSet/>
      <dgm:spPr/>
      <dgm:t>
        <a:bodyPr/>
        <a:lstStyle/>
        <a:p>
          <a:endParaRPr lang="en-US"/>
        </a:p>
      </dgm:t>
    </dgm:pt>
    <dgm:pt modelId="{D5CCD6D1-C401-41DE-9F79-0B26A149CE5E}" type="sibTrans" cxnId="{46F0A9E2-DECE-4FFA-8C88-B773A91765EE}">
      <dgm:prSet/>
      <dgm:spPr/>
      <dgm:t>
        <a:bodyPr/>
        <a:lstStyle/>
        <a:p>
          <a:endParaRPr lang="en-US"/>
        </a:p>
      </dgm:t>
    </dgm:pt>
    <dgm:pt modelId="{8872956E-06F7-448B-9514-8FE5F8926258}">
      <dgm:prSet phldrT="[Text]"/>
      <dgm:spPr/>
      <dgm:t>
        <a:bodyPr/>
        <a:lstStyle/>
        <a:p>
          <a:r>
            <a:rPr lang="en-US" dirty="0"/>
            <a:t>CONVERTING OPPORTUNITY INTO REALITY</a:t>
          </a:r>
        </a:p>
      </dgm:t>
    </dgm:pt>
    <dgm:pt modelId="{FAEAF943-A6B1-4641-816B-4927A5FC0337}" type="parTrans" cxnId="{C0B1D5FC-EDA8-4BB9-A7A8-E4E0EC83BD4D}">
      <dgm:prSet/>
      <dgm:spPr/>
      <dgm:t>
        <a:bodyPr/>
        <a:lstStyle/>
        <a:p>
          <a:endParaRPr lang="en-US"/>
        </a:p>
      </dgm:t>
    </dgm:pt>
    <dgm:pt modelId="{12ED983B-0590-4418-892C-F59175C13383}" type="sibTrans" cxnId="{C0B1D5FC-EDA8-4BB9-A7A8-E4E0EC83BD4D}">
      <dgm:prSet/>
      <dgm:spPr/>
      <dgm:t>
        <a:bodyPr/>
        <a:lstStyle/>
        <a:p>
          <a:endParaRPr lang="en-US"/>
        </a:p>
      </dgm:t>
    </dgm:pt>
    <dgm:pt modelId="{CBA04EC7-E937-403B-A7C6-A4FD7965F085}">
      <dgm:prSet phldrT="[Text]"/>
      <dgm:spPr/>
      <dgm:t>
        <a:bodyPr/>
        <a:lstStyle/>
        <a:p>
          <a:r>
            <a:rPr lang="en-US" dirty="0"/>
            <a:t>FINANCIAL PREPARATION</a:t>
          </a:r>
        </a:p>
      </dgm:t>
    </dgm:pt>
    <dgm:pt modelId="{14F36527-E94E-43B7-980D-5415ABCFE78E}" type="parTrans" cxnId="{8D4269AF-C9CA-4481-A3E9-B146B838C36F}">
      <dgm:prSet/>
      <dgm:spPr/>
      <dgm:t>
        <a:bodyPr/>
        <a:lstStyle/>
        <a:p>
          <a:endParaRPr lang="en-US"/>
        </a:p>
      </dgm:t>
    </dgm:pt>
    <dgm:pt modelId="{42F11F53-3D33-430F-9149-D9A4D6280FB9}" type="sibTrans" cxnId="{8D4269AF-C9CA-4481-A3E9-B146B838C36F}">
      <dgm:prSet/>
      <dgm:spPr/>
      <dgm:t>
        <a:bodyPr/>
        <a:lstStyle/>
        <a:p>
          <a:endParaRPr lang="en-US"/>
        </a:p>
      </dgm:t>
    </dgm:pt>
    <dgm:pt modelId="{1687C8D5-2924-4165-A589-78BC3A725E24}">
      <dgm:prSet phldrT="[Text]"/>
      <dgm:spPr/>
      <dgm:t>
        <a:bodyPr/>
        <a:lstStyle/>
        <a:p>
          <a:r>
            <a:rPr lang="en-US" dirty="0"/>
            <a:t>MARKET RESEARCH</a:t>
          </a:r>
        </a:p>
      </dgm:t>
    </dgm:pt>
    <dgm:pt modelId="{73EFA8AD-FC81-4172-A241-96B01C00A776}" type="parTrans" cxnId="{A17FF097-D857-4174-89CE-1E42BBBC7D30}">
      <dgm:prSet/>
      <dgm:spPr/>
      <dgm:t>
        <a:bodyPr/>
        <a:lstStyle/>
        <a:p>
          <a:endParaRPr lang="en-US"/>
        </a:p>
      </dgm:t>
    </dgm:pt>
    <dgm:pt modelId="{C172880B-3BB4-482D-974B-5C8D9A5534F5}" type="sibTrans" cxnId="{A17FF097-D857-4174-89CE-1E42BBBC7D30}">
      <dgm:prSet/>
      <dgm:spPr/>
      <dgm:t>
        <a:bodyPr/>
        <a:lstStyle/>
        <a:p>
          <a:endParaRPr lang="en-US"/>
        </a:p>
      </dgm:t>
    </dgm:pt>
    <dgm:pt modelId="{B78B88E3-96DE-4F41-AF40-C61C86014CAC}">
      <dgm:prSet phldrT="[Text]"/>
      <dgm:spPr/>
      <dgm:t>
        <a:bodyPr/>
        <a:lstStyle/>
        <a:p>
          <a:r>
            <a:rPr lang="en-US" dirty="0"/>
            <a:t>DEVELOPING A BUSINESS PLAN</a:t>
          </a:r>
        </a:p>
      </dgm:t>
    </dgm:pt>
    <dgm:pt modelId="{2FED9452-1995-43AF-B101-21D7EC4F46A6}" type="parTrans" cxnId="{E16BFB9E-5018-4386-88C7-9DC48FC52C2E}">
      <dgm:prSet/>
      <dgm:spPr/>
      <dgm:t>
        <a:bodyPr/>
        <a:lstStyle/>
        <a:p>
          <a:endParaRPr lang="en-US"/>
        </a:p>
      </dgm:t>
    </dgm:pt>
    <dgm:pt modelId="{217FBE47-21F3-4537-B440-990511CF38A7}" type="sibTrans" cxnId="{E16BFB9E-5018-4386-88C7-9DC48FC52C2E}">
      <dgm:prSet/>
      <dgm:spPr/>
      <dgm:t>
        <a:bodyPr/>
        <a:lstStyle/>
        <a:p>
          <a:endParaRPr lang="en-US"/>
        </a:p>
      </dgm:t>
    </dgm:pt>
    <dgm:pt modelId="{F4DDDBC4-5466-4D42-958D-4902FA9AF3F6}">
      <dgm:prSet phldrT="[Text]"/>
      <dgm:spPr/>
      <dgm:t>
        <a:bodyPr/>
        <a:lstStyle/>
        <a:p>
          <a:r>
            <a:rPr lang="en-US" dirty="0"/>
            <a:t>TECHNO ECONOMIC FEASIBILITY</a:t>
          </a:r>
        </a:p>
      </dgm:t>
    </dgm:pt>
    <dgm:pt modelId="{FB6549CC-849B-46C7-A63C-9FACC8900C75}" type="parTrans" cxnId="{B625DBAD-05B4-44B4-B447-61DEB28369D9}">
      <dgm:prSet/>
      <dgm:spPr/>
      <dgm:t>
        <a:bodyPr/>
        <a:lstStyle/>
        <a:p>
          <a:endParaRPr lang="en-US"/>
        </a:p>
      </dgm:t>
    </dgm:pt>
    <dgm:pt modelId="{B00B8342-7198-4AB4-9731-E59566F1B8AE}" type="sibTrans" cxnId="{B625DBAD-05B4-44B4-B447-61DEB28369D9}">
      <dgm:prSet/>
      <dgm:spPr/>
      <dgm:t>
        <a:bodyPr/>
        <a:lstStyle/>
        <a:p>
          <a:endParaRPr lang="en-US"/>
        </a:p>
      </dgm:t>
    </dgm:pt>
    <dgm:pt modelId="{AD1A811F-26DB-4FD9-9BA9-24B0CC8BD696}">
      <dgm:prSet phldrT="[Text]"/>
      <dgm:spPr/>
      <dgm:t>
        <a:bodyPr/>
        <a:lstStyle/>
        <a:p>
          <a:r>
            <a:rPr lang="en-US" dirty="0"/>
            <a:t>PREPARARTION OF FEASIBILITY REPORT</a:t>
          </a:r>
        </a:p>
      </dgm:t>
    </dgm:pt>
    <dgm:pt modelId="{1D4EB277-FC97-4AD8-8D11-F3F8031CB313}" type="parTrans" cxnId="{C82FB0A7-18A2-4831-AF59-CF153C0B4DC5}">
      <dgm:prSet/>
      <dgm:spPr/>
      <dgm:t>
        <a:bodyPr/>
        <a:lstStyle/>
        <a:p>
          <a:endParaRPr lang="en-US"/>
        </a:p>
      </dgm:t>
    </dgm:pt>
    <dgm:pt modelId="{FB1998CB-4FE9-49F2-A493-E8CE97CE1F83}" type="sibTrans" cxnId="{C82FB0A7-18A2-4831-AF59-CF153C0B4DC5}">
      <dgm:prSet/>
      <dgm:spPr/>
      <dgm:t>
        <a:bodyPr/>
        <a:lstStyle/>
        <a:p>
          <a:endParaRPr lang="en-US"/>
        </a:p>
      </dgm:t>
    </dgm:pt>
    <dgm:pt modelId="{E768137E-9642-419F-99A3-7421C219E4C1}">
      <dgm:prSet phldrT="[Text]"/>
      <dgm:spPr/>
      <dgm:t>
        <a:bodyPr/>
        <a:lstStyle/>
        <a:p>
          <a:r>
            <a:rPr lang="en-US" dirty="0"/>
            <a:t>ACCUMULATING RESOURCES</a:t>
          </a:r>
        </a:p>
      </dgm:t>
    </dgm:pt>
    <dgm:pt modelId="{E17033BE-CE01-4BF3-A106-8ED44B1BBAB9}" type="parTrans" cxnId="{8C48FEE2-AEA9-4F44-86C7-B43DE8ADDE3E}">
      <dgm:prSet/>
      <dgm:spPr/>
      <dgm:t>
        <a:bodyPr/>
        <a:lstStyle/>
        <a:p>
          <a:endParaRPr lang="en-US"/>
        </a:p>
      </dgm:t>
    </dgm:pt>
    <dgm:pt modelId="{85DBF824-1EE0-4A36-A653-0136BA46F984}" type="sibTrans" cxnId="{8C48FEE2-AEA9-4F44-86C7-B43DE8ADDE3E}">
      <dgm:prSet/>
      <dgm:spPr/>
      <dgm:t>
        <a:bodyPr/>
        <a:lstStyle/>
        <a:p>
          <a:endParaRPr lang="en-US"/>
        </a:p>
      </dgm:t>
    </dgm:pt>
    <dgm:pt modelId="{F1F8FD47-81EB-4D8F-A3E4-9AA419158DE6}">
      <dgm:prSet phldrT="[Text]"/>
      <dgm:spPr/>
      <dgm:t>
        <a:bodyPr/>
        <a:lstStyle/>
        <a:p>
          <a:r>
            <a:rPr lang="en-US" dirty="0"/>
            <a:t>GENERATING FUNDS</a:t>
          </a:r>
        </a:p>
      </dgm:t>
    </dgm:pt>
    <dgm:pt modelId="{CDB00DC3-F59C-46E4-A659-74E511DCF165}" type="parTrans" cxnId="{ABE13BCD-4E7F-4643-A2A7-4022AD15E5A0}">
      <dgm:prSet/>
      <dgm:spPr/>
      <dgm:t>
        <a:bodyPr/>
        <a:lstStyle/>
        <a:p>
          <a:endParaRPr lang="en-US"/>
        </a:p>
      </dgm:t>
    </dgm:pt>
    <dgm:pt modelId="{338EAEA2-7AFE-47E4-9357-1B331377368C}" type="sibTrans" cxnId="{ABE13BCD-4E7F-4643-A2A7-4022AD15E5A0}">
      <dgm:prSet/>
      <dgm:spPr/>
      <dgm:t>
        <a:bodyPr/>
        <a:lstStyle/>
        <a:p>
          <a:endParaRPr lang="en-US"/>
        </a:p>
      </dgm:t>
    </dgm:pt>
    <dgm:pt modelId="{2D80E86C-0429-43FA-A0CF-F50E24D04F99}">
      <dgm:prSet phldrT="[Text]"/>
      <dgm:spPr/>
      <dgm:t>
        <a:bodyPr/>
        <a:lstStyle/>
        <a:p>
          <a:r>
            <a:rPr lang="en-US" dirty="0"/>
            <a:t>LEGAL ISSUESORGANIZING PRODUCTION</a:t>
          </a:r>
        </a:p>
      </dgm:t>
    </dgm:pt>
    <dgm:pt modelId="{5504B8DC-7351-4F23-9499-B1D77B484BE0}" type="parTrans" cxnId="{2FD7CDED-9380-4DCD-98ED-68FD584AA6E7}">
      <dgm:prSet/>
      <dgm:spPr/>
      <dgm:t>
        <a:bodyPr/>
        <a:lstStyle/>
        <a:p>
          <a:endParaRPr lang="en-US"/>
        </a:p>
      </dgm:t>
    </dgm:pt>
    <dgm:pt modelId="{4B155A39-7918-43CE-BDE0-3D11A274505B}" type="sibTrans" cxnId="{2FD7CDED-9380-4DCD-98ED-68FD584AA6E7}">
      <dgm:prSet/>
      <dgm:spPr/>
      <dgm:t>
        <a:bodyPr/>
        <a:lstStyle/>
        <a:p>
          <a:endParaRPr lang="en-US"/>
        </a:p>
      </dgm:t>
    </dgm:pt>
    <dgm:pt modelId="{50A78089-EF1E-4952-8C85-5FA714420D1F}">
      <dgm:prSet phldrT="[Text]"/>
      <dgm:spPr/>
      <dgm:t>
        <a:bodyPr/>
        <a:lstStyle/>
        <a:p>
          <a:r>
            <a:rPr lang="en-US" dirty="0"/>
            <a:t>MARKETING OF THE PRODUCTS</a:t>
          </a:r>
        </a:p>
      </dgm:t>
    </dgm:pt>
    <dgm:pt modelId="{20CB085B-7F6A-4BDB-ABDA-65FA4B9077CA}" type="parTrans" cxnId="{5BE00CEE-6D82-486D-B71A-E3F57E194C3B}">
      <dgm:prSet/>
      <dgm:spPr/>
      <dgm:t>
        <a:bodyPr/>
        <a:lstStyle/>
        <a:p>
          <a:endParaRPr lang="en-US"/>
        </a:p>
      </dgm:t>
    </dgm:pt>
    <dgm:pt modelId="{7DFFD9C2-2DBE-4F5E-8AD7-C736C42F22BC}" type="sibTrans" cxnId="{5BE00CEE-6D82-486D-B71A-E3F57E194C3B}">
      <dgm:prSet/>
      <dgm:spPr/>
      <dgm:t>
        <a:bodyPr/>
        <a:lstStyle/>
        <a:p>
          <a:endParaRPr lang="en-US"/>
        </a:p>
      </dgm:t>
    </dgm:pt>
    <dgm:pt modelId="{82270EEE-D356-4055-9C7A-B0FB13E7C76F}">
      <dgm:prSet phldrT="[Text]"/>
      <dgm:spPr/>
      <dgm:t>
        <a:bodyPr/>
        <a:lstStyle/>
        <a:p>
          <a:r>
            <a:rPr lang="en-US" dirty="0"/>
            <a:t>MANAGING ENTREPRENEUR</a:t>
          </a:r>
        </a:p>
      </dgm:t>
    </dgm:pt>
    <dgm:pt modelId="{E1C4BDEA-CF20-4AC8-B09C-7BCFCADEA975}" type="parTrans" cxnId="{B494E4DC-2C30-46B5-9606-B3F498B89C95}">
      <dgm:prSet/>
      <dgm:spPr/>
      <dgm:t>
        <a:bodyPr/>
        <a:lstStyle/>
        <a:p>
          <a:endParaRPr lang="en-US"/>
        </a:p>
      </dgm:t>
    </dgm:pt>
    <dgm:pt modelId="{F04F9795-625B-4DDB-854F-7EF801DF7C0A}" type="sibTrans" cxnId="{B494E4DC-2C30-46B5-9606-B3F498B89C95}">
      <dgm:prSet/>
      <dgm:spPr/>
      <dgm:t>
        <a:bodyPr/>
        <a:lstStyle/>
        <a:p>
          <a:endParaRPr lang="en-US"/>
        </a:p>
      </dgm:t>
    </dgm:pt>
    <dgm:pt modelId="{2D63519C-02EF-467C-9FFC-3A1B130F8056}" type="pres">
      <dgm:prSet presAssocID="{8FE4670F-A50F-4FA3-A335-DB0EA51E0943}" presName="compositeShape" presStyleCnt="0">
        <dgm:presLayoutVars>
          <dgm:dir/>
          <dgm:resizeHandles/>
        </dgm:presLayoutVars>
      </dgm:prSet>
      <dgm:spPr/>
    </dgm:pt>
    <dgm:pt modelId="{31C991DF-F5FB-4C5E-A95D-7FB40B6487E8}" type="pres">
      <dgm:prSet presAssocID="{8FE4670F-A50F-4FA3-A335-DB0EA51E0943}" presName="pyramid" presStyleLbl="node1" presStyleIdx="0" presStyleCnt="1"/>
      <dgm:spPr/>
    </dgm:pt>
    <dgm:pt modelId="{388A6953-F551-4E9E-9B02-48BF40F49253}" type="pres">
      <dgm:prSet presAssocID="{8FE4670F-A50F-4FA3-A335-DB0EA51E0943}" presName="theList" presStyleCnt="0"/>
      <dgm:spPr/>
    </dgm:pt>
    <dgm:pt modelId="{9543D7B3-16E9-4E4B-BED8-0E812E7B6908}" type="pres">
      <dgm:prSet presAssocID="{88C73AF0-A58A-4E7A-967A-E9529099B237}" presName="aNode" presStyleLbl="fgAcc1" presStyleIdx="0" presStyleCnt="13">
        <dgm:presLayoutVars>
          <dgm:bulletEnabled val="1"/>
        </dgm:presLayoutVars>
      </dgm:prSet>
      <dgm:spPr/>
    </dgm:pt>
    <dgm:pt modelId="{4F5ECD4E-7078-490B-9F65-28E129D4940B}" type="pres">
      <dgm:prSet presAssocID="{88C73AF0-A58A-4E7A-967A-E9529099B237}" presName="aSpace" presStyleCnt="0"/>
      <dgm:spPr/>
    </dgm:pt>
    <dgm:pt modelId="{E9B78778-7C1B-4A2C-A239-09793E94CE3D}" type="pres">
      <dgm:prSet presAssocID="{26D81C45-C739-4B1A-841B-E0A2A9AC14CE}" presName="aNode" presStyleLbl="fgAcc1" presStyleIdx="1" presStyleCnt="13">
        <dgm:presLayoutVars>
          <dgm:bulletEnabled val="1"/>
        </dgm:presLayoutVars>
      </dgm:prSet>
      <dgm:spPr/>
    </dgm:pt>
    <dgm:pt modelId="{DF5D683C-D3F5-4470-8AF5-B1FAD7B5A9D9}" type="pres">
      <dgm:prSet presAssocID="{26D81C45-C739-4B1A-841B-E0A2A9AC14CE}" presName="aSpace" presStyleCnt="0"/>
      <dgm:spPr/>
    </dgm:pt>
    <dgm:pt modelId="{4379FE50-C845-4826-8995-95CE70B83D56}" type="pres">
      <dgm:prSet presAssocID="{8872956E-06F7-448B-9514-8FE5F8926258}" presName="aNode" presStyleLbl="fgAcc1" presStyleIdx="2" presStyleCnt="13">
        <dgm:presLayoutVars>
          <dgm:bulletEnabled val="1"/>
        </dgm:presLayoutVars>
      </dgm:prSet>
      <dgm:spPr/>
    </dgm:pt>
    <dgm:pt modelId="{D5ED4871-C959-43D8-B403-6E8B8DE3887B}" type="pres">
      <dgm:prSet presAssocID="{8872956E-06F7-448B-9514-8FE5F8926258}" presName="aSpace" presStyleCnt="0"/>
      <dgm:spPr/>
    </dgm:pt>
    <dgm:pt modelId="{B12C3604-81C7-4993-A6A3-2E69268BE27A}" type="pres">
      <dgm:prSet presAssocID="{1687C8D5-2924-4165-A589-78BC3A725E24}" presName="aNode" presStyleLbl="fgAcc1" presStyleIdx="3" presStyleCnt="13">
        <dgm:presLayoutVars>
          <dgm:bulletEnabled val="1"/>
        </dgm:presLayoutVars>
      </dgm:prSet>
      <dgm:spPr/>
    </dgm:pt>
    <dgm:pt modelId="{88E1CCED-D8A5-4FB7-ABCE-DEC4BB417222}" type="pres">
      <dgm:prSet presAssocID="{1687C8D5-2924-4165-A589-78BC3A725E24}" presName="aSpace" presStyleCnt="0"/>
      <dgm:spPr/>
    </dgm:pt>
    <dgm:pt modelId="{3FE72634-F357-47A3-B9B3-2B34FBCC5518}" type="pres">
      <dgm:prSet presAssocID="{B78B88E3-96DE-4F41-AF40-C61C86014CAC}" presName="aNode" presStyleLbl="fgAcc1" presStyleIdx="4" presStyleCnt="13">
        <dgm:presLayoutVars>
          <dgm:bulletEnabled val="1"/>
        </dgm:presLayoutVars>
      </dgm:prSet>
      <dgm:spPr/>
    </dgm:pt>
    <dgm:pt modelId="{A5F382D8-59B6-4AE4-836B-2EACAC998017}" type="pres">
      <dgm:prSet presAssocID="{B78B88E3-96DE-4F41-AF40-C61C86014CAC}" presName="aSpace" presStyleCnt="0"/>
      <dgm:spPr/>
    </dgm:pt>
    <dgm:pt modelId="{574C542E-F1A4-493E-8D45-BDAC3F93B04D}" type="pres">
      <dgm:prSet presAssocID="{F4DDDBC4-5466-4D42-958D-4902FA9AF3F6}" presName="aNode" presStyleLbl="fgAcc1" presStyleIdx="5" presStyleCnt="13">
        <dgm:presLayoutVars>
          <dgm:bulletEnabled val="1"/>
        </dgm:presLayoutVars>
      </dgm:prSet>
      <dgm:spPr/>
    </dgm:pt>
    <dgm:pt modelId="{2DF086F1-5CE7-4E83-BE5D-1AF2F75F779D}" type="pres">
      <dgm:prSet presAssocID="{F4DDDBC4-5466-4D42-958D-4902FA9AF3F6}" presName="aSpace" presStyleCnt="0"/>
      <dgm:spPr/>
    </dgm:pt>
    <dgm:pt modelId="{98995599-16FA-4134-8F94-A606E6DC6743}" type="pres">
      <dgm:prSet presAssocID="{AD1A811F-26DB-4FD9-9BA9-24B0CC8BD696}" presName="aNode" presStyleLbl="fgAcc1" presStyleIdx="6" presStyleCnt="13">
        <dgm:presLayoutVars>
          <dgm:bulletEnabled val="1"/>
        </dgm:presLayoutVars>
      </dgm:prSet>
      <dgm:spPr/>
    </dgm:pt>
    <dgm:pt modelId="{73408086-B028-4BF6-BFA1-4FDD96689547}" type="pres">
      <dgm:prSet presAssocID="{AD1A811F-26DB-4FD9-9BA9-24B0CC8BD696}" presName="aSpace" presStyleCnt="0"/>
      <dgm:spPr/>
    </dgm:pt>
    <dgm:pt modelId="{83C5D32A-77AD-41A8-90BC-025A6BA9E3FE}" type="pres">
      <dgm:prSet presAssocID="{E768137E-9642-419F-99A3-7421C219E4C1}" presName="aNode" presStyleLbl="fgAcc1" presStyleIdx="7" presStyleCnt="13">
        <dgm:presLayoutVars>
          <dgm:bulletEnabled val="1"/>
        </dgm:presLayoutVars>
      </dgm:prSet>
      <dgm:spPr/>
    </dgm:pt>
    <dgm:pt modelId="{770BC5E8-80F1-480D-A9A5-D461A37C2565}" type="pres">
      <dgm:prSet presAssocID="{E768137E-9642-419F-99A3-7421C219E4C1}" presName="aSpace" presStyleCnt="0"/>
      <dgm:spPr/>
    </dgm:pt>
    <dgm:pt modelId="{CDB5ED38-26EE-4A33-83ED-2F7AF36ED9B7}" type="pres">
      <dgm:prSet presAssocID="{CBA04EC7-E937-403B-A7C6-A4FD7965F085}" presName="aNode" presStyleLbl="fgAcc1" presStyleIdx="8" presStyleCnt="13">
        <dgm:presLayoutVars>
          <dgm:bulletEnabled val="1"/>
        </dgm:presLayoutVars>
      </dgm:prSet>
      <dgm:spPr/>
    </dgm:pt>
    <dgm:pt modelId="{C13E5BD4-D812-4255-843B-B5B3AEB801F8}" type="pres">
      <dgm:prSet presAssocID="{CBA04EC7-E937-403B-A7C6-A4FD7965F085}" presName="aSpace" presStyleCnt="0"/>
      <dgm:spPr/>
    </dgm:pt>
    <dgm:pt modelId="{57A66222-7CA6-4344-B82F-370E912E886A}" type="pres">
      <dgm:prSet presAssocID="{F1F8FD47-81EB-4D8F-A3E4-9AA419158DE6}" presName="aNode" presStyleLbl="fgAcc1" presStyleIdx="9" presStyleCnt="13">
        <dgm:presLayoutVars>
          <dgm:bulletEnabled val="1"/>
        </dgm:presLayoutVars>
      </dgm:prSet>
      <dgm:spPr/>
    </dgm:pt>
    <dgm:pt modelId="{15E81516-B8E5-452D-A630-50C975E87839}" type="pres">
      <dgm:prSet presAssocID="{F1F8FD47-81EB-4D8F-A3E4-9AA419158DE6}" presName="aSpace" presStyleCnt="0"/>
      <dgm:spPr/>
    </dgm:pt>
    <dgm:pt modelId="{1F037F9A-56E4-4AA7-8920-1BD18E6759A8}" type="pres">
      <dgm:prSet presAssocID="{2D80E86C-0429-43FA-A0CF-F50E24D04F99}" presName="aNode" presStyleLbl="fgAcc1" presStyleIdx="10" presStyleCnt="13">
        <dgm:presLayoutVars>
          <dgm:bulletEnabled val="1"/>
        </dgm:presLayoutVars>
      </dgm:prSet>
      <dgm:spPr/>
    </dgm:pt>
    <dgm:pt modelId="{DDF1132C-AD46-4D42-A145-AFAC10BD322B}" type="pres">
      <dgm:prSet presAssocID="{2D80E86C-0429-43FA-A0CF-F50E24D04F99}" presName="aSpace" presStyleCnt="0"/>
      <dgm:spPr/>
    </dgm:pt>
    <dgm:pt modelId="{E9F6ADEF-6EC0-4907-807F-FE4503EFBA5F}" type="pres">
      <dgm:prSet presAssocID="{50A78089-EF1E-4952-8C85-5FA714420D1F}" presName="aNode" presStyleLbl="fgAcc1" presStyleIdx="11" presStyleCnt="13">
        <dgm:presLayoutVars>
          <dgm:bulletEnabled val="1"/>
        </dgm:presLayoutVars>
      </dgm:prSet>
      <dgm:spPr/>
    </dgm:pt>
    <dgm:pt modelId="{D5C5DDA3-DE6C-46F8-9B8C-24AADA947736}" type="pres">
      <dgm:prSet presAssocID="{50A78089-EF1E-4952-8C85-5FA714420D1F}" presName="aSpace" presStyleCnt="0"/>
      <dgm:spPr/>
    </dgm:pt>
    <dgm:pt modelId="{4F003FD3-ABDD-4D58-8D6F-0D1711938D31}" type="pres">
      <dgm:prSet presAssocID="{82270EEE-D356-4055-9C7A-B0FB13E7C76F}" presName="aNode" presStyleLbl="fgAcc1" presStyleIdx="12" presStyleCnt="13">
        <dgm:presLayoutVars>
          <dgm:bulletEnabled val="1"/>
        </dgm:presLayoutVars>
      </dgm:prSet>
      <dgm:spPr/>
    </dgm:pt>
    <dgm:pt modelId="{9D03C925-38DF-4980-8872-2B67C0BF2603}" type="pres">
      <dgm:prSet presAssocID="{82270EEE-D356-4055-9C7A-B0FB13E7C76F}" presName="aSpace" presStyleCnt="0"/>
      <dgm:spPr/>
    </dgm:pt>
  </dgm:ptLst>
  <dgm:cxnLst>
    <dgm:cxn modelId="{3259A003-0FA4-4D66-867A-2D34B0562CB1}" type="presOf" srcId="{50A78089-EF1E-4952-8C85-5FA714420D1F}" destId="{E9F6ADEF-6EC0-4907-807F-FE4503EFBA5F}" srcOrd="0" destOrd="0" presId="urn:microsoft.com/office/officeart/2005/8/layout/pyramid2"/>
    <dgm:cxn modelId="{B3C9B219-01E2-49EE-B83A-A360769D5C0C}" type="presOf" srcId="{1687C8D5-2924-4165-A589-78BC3A725E24}" destId="{B12C3604-81C7-4993-A6A3-2E69268BE27A}" srcOrd="0" destOrd="0" presId="urn:microsoft.com/office/officeart/2005/8/layout/pyramid2"/>
    <dgm:cxn modelId="{7BB7661D-BE70-4658-9D83-D3186419ABA8}" type="presOf" srcId="{82270EEE-D356-4055-9C7A-B0FB13E7C76F}" destId="{4F003FD3-ABDD-4D58-8D6F-0D1711938D31}" srcOrd="0" destOrd="0" presId="urn:microsoft.com/office/officeart/2005/8/layout/pyramid2"/>
    <dgm:cxn modelId="{730E3130-6289-4A1E-9043-B324A451436A}" type="presOf" srcId="{8FE4670F-A50F-4FA3-A335-DB0EA51E0943}" destId="{2D63519C-02EF-467C-9FFC-3A1B130F8056}" srcOrd="0" destOrd="0" presId="urn:microsoft.com/office/officeart/2005/8/layout/pyramid2"/>
    <dgm:cxn modelId="{D60A5B6C-7EC9-43E7-BA5A-AB9991E8763A}" type="presOf" srcId="{88C73AF0-A58A-4E7A-967A-E9529099B237}" destId="{9543D7B3-16E9-4E4B-BED8-0E812E7B6908}" srcOrd="0" destOrd="0" presId="urn:microsoft.com/office/officeart/2005/8/layout/pyramid2"/>
    <dgm:cxn modelId="{18BCED77-621E-4A3C-8493-908A9A32AC91}" type="presOf" srcId="{B78B88E3-96DE-4F41-AF40-C61C86014CAC}" destId="{3FE72634-F357-47A3-B9B3-2B34FBCC5518}" srcOrd="0" destOrd="0" presId="urn:microsoft.com/office/officeart/2005/8/layout/pyramid2"/>
    <dgm:cxn modelId="{E5C82484-4F6E-4D3D-91EF-B10E78A3251D}" type="presOf" srcId="{E768137E-9642-419F-99A3-7421C219E4C1}" destId="{83C5D32A-77AD-41A8-90BC-025A6BA9E3FE}" srcOrd="0" destOrd="0" presId="urn:microsoft.com/office/officeart/2005/8/layout/pyramid2"/>
    <dgm:cxn modelId="{0A842784-917F-47A9-92C4-872A1C648953}" type="presOf" srcId="{8872956E-06F7-448B-9514-8FE5F8926258}" destId="{4379FE50-C845-4826-8995-95CE70B83D56}" srcOrd="0" destOrd="0" presId="urn:microsoft.com/office/officeart/2005/8/layout/pyramid2"/>
    <dgm:cxn modelId="{0AA31187-1FED-4471-9FB2-34C88CD73A2D}" type="presOf" srcId="{AD1A811F-26DB-4FD9-9BA9-24B0CC8BD696}" destId="{98995599-16FA-4134-8F94-A606E6DC6743}" srcOrd="0" destOrd="0" presId="urn:microsoft.com/office/officeart/2005/8/layout/pyramid2"/>
    <dgm:cxn modelId="{B42A1387-AB64-4FB3-A0A0-CF8648BBA810}" srcId="{8FE4670F-A50F-4FA3-A335-DB0EA51E0943}" destId="{88C73AF0-A58A-4E7A-967A-E9529099B237}" srcOrd="0" destOrd="0" parTransId="{65B183F9-BBB6-442F-B406-F5F31111EA11}" sibTransId="{0404CF04-A554-43BD-86BE-4F1D8711C595}"/>
    <dgm:cxn modelId="{A17FF097-D857-4174-89CE-1E42BBBC7D30}" srcId="{8FE4670F-A50F-4FA3-A335-DB0EA51E0943}" destId="{1687C8D5-2924-4165-A589-78BC3A725E24}" srcOrd="3" destOrd="0" parTransId="{73EFA8AD-FC81-4172-A241-96B01C00A776}" sibTransId="{C172880B-3BB4-482D-974B-5C8D9A5534F5}"/>
    <dgm:cxn modelId="{E16BFB9E-5018-4386-88C7-9DC48FC52C2E}" srcId="{8FE4670F-A50F-4FA3-A335-DB0EA51E0943}" destId="{B78B88E3-96DE-4F41-AF40-C61C86014CAC}" srcOrd="4" destOrd="0" parTransId="{2FED9452-1995-43AF-B101-21D7EC4F46A6}" sibTransId="{217FBE47-21F3-4537-B440-990511CF38A7}"/>
    <dgm:cxn modelId="{C82FB0A7-18A2-4831-AF59-CF153C0B4DC5}" srcId="{8FE4670F-A50F-4FA3-A335-DB0EA51E0943}" destId="{AD1A811F-26DB-4FD9-9BA9-24B0CC8BD696}" srcOrd="6" destOrd="0" parTransId="{1D4EB277-FC97-4AD8-8D11-F3F8031CB313}" sibTransId="{FB1998CB-4FE9-49F2-A493-E8CE97CE1F83}"/>
    <dgm:cxn modelId="{B625DBAD-05B4-44B4-B447-61DEB28369D9}" srcId="{8FE4670F-A50F-4FA3-A335-DB0EA51E0943}" destId="{F4DDDBC4-5466-4D42-958D-4902FA9AF3F6}" srcOrd="5" destOrd="0" parTransId="{FB6549CC-849B-46C7-A63C-9FACC8900C75}" sibTransId="{B00B8342-7198-4AB4-9731-E59566F1B8AE}"/>
    <dgm:cxn modelId="{DEFD39AE-DB45-4324-9636-7F818173E93F}" type="presOf" srcId="{F1F8FD47-81EB-4D8F-A3E4-9AA419158DE6}" destId="{57A66222-7CA6-4344-B82F-370E912E886A}" srcOrd="0" destOrd="0" presId="urn:microsoft.com/office/officeart/2005/8/layout/pyramid2"/>
    <dgm:cxn modelId="{8D4269AF-C9CA-4481-A3E9-B146B838C36F}" srcId="{8FE4670F-A50F-4FA3-A335-DB0EA51E0943}" destId="{CBA04EC7-E937-403B-A7C6-A4FD7965F085}" srcOrd="8" destOrd="0" parTransId="{14F36527-E94E-43B7-980D-5415ABCFE78E}" sibTransId="{42F11F53-3D33-430F-9149-D9A4D6280FB9}"/>
    <dgm:cxn modelId="{3B6431C2-9BE1-4A3A-97EA-16CF72CE3554}" type="presOf" srcId="{CBA04EC7-E937-403B-A7C6-A4FD7965F085}" destId="{CDB5ED38-26EE-4A33-83ED-2F7AF36ED9B7}" srcOrd="0" destOrd="0" presId="urn:microsoft.com/office/officeart/2005/8/layout/pyramid2"/>
    <dgm:cxn modelId="{342C55C3-824D-4648-9FA6-04B1185F25AE}" type="presOf" srcId="{26D81C45-C739-4B1A-841B-E0A2A9AC14CE}" destId="{E9B78778-7C1B-4A2C-A239-09793E94CE3D}" srcOrd="0" destOrd="0" presId="urn:microsoft.com/office/officeart/2005/8/layout/pyramid2"/>
    <dgm:cxn modelId="{6CE403CC-0E66-4245-8D91-CD7B2BFBCB56}" type="presOf" srcId="{F4DDDBC4-5466-4D42-958D-4902FA9AF3F6}" destId="{574C542E-F1A4-493E-8D45-BDAC3F93B04D}" srcOrd="0" destOrd="0" presId="urn:microsoft.com/office/officeart/2005/8/layout/pyramid2"/>
    <dgm:cxn modelId="{ABE13BCD-4E7F-4643-A2A7-4022AD15E5A0}" srcId="{8FE4670F-A50F-4FA3-A335-DB0EA51E0943}" destId="{F1F8FD47-81EB-4D8F-A3E4-9AA419158DE6}" srcOrd="9" destOrd="0" parTransId="{CDB00DC3-F59C-46E4-A659-74E511DCF165}" sibTransId="{338EAEA2-7AFE-47E4-9357-1B331377368C}"/>
    <dgm:cxn modelId="{B887E4D2-C87D-47E4-A570-B49B4F105943}" type="presOf" srcId="{2D80E86C-0429-43FA-A0CF-F50E24D04F99}" destId="{1F037F9A-56E4-4AA7-8920-1BD18E6759A8}" srcOrd="0" destOrd="0" presId="urn:microsoft.com/office/officeart/2005/8/layout/pyramid2"/>
    <dgm:cxn modelId="{B494E4DC-2C30-46B5-9606-B3F498B89C95}" srcId="{8FE4670F-A50F-4FA3-A335-DB0EA51E0943}" destId="{82270EEE-D356-4055-9C7A-B0FB13E7C76F}" srcOrd="12" destOrd="0" parTransId="{E1C4BDEA-CF20-4AC8-B09C-7BCFCADEA975}" sibTransId="{F04F9795-625B-4DDB-854F-7EF801DF7C0A}"/>
    <dgm:cxn modelId="{46F0A9E2-DECE-4FFA-8C88-B773A91765EE}" srcId="{8FE4670F-A50F-4FA3-A335-DB0EA51E0943}" destId="{26D81C45-C739-4B1A-841B-E0A2A9AC14CE}" srcOrd="1" destOrd="0" parTransId="{D6EBB162-408D-4F7C-9505-2435F4ADBDA5}" sibTransId="{D5CCD6D1-C401-41DE-9F79-0B26A149CE5E}"/>
    <dgm:cxn modelId="{8C48FEE2-AEA9-4F44-86C7-B43DE8ADDE3E}" srcId="{8FE4670F-A50F-4FA3-A335-DB0EA51E0943}" destId="{E768137E-9642-419F-99A3-7421C219E4C1}" srcOrd="7" destOrd="0" parTransId="{E17033BE-CE01-4BF3-A106-8ED44B1BBAB9}" sibTransId="{85DBF824-1EE0-4A36-A653-0136BA46F984}"/>
    <dgm:cxn modelId="{2FD7CDED-9380-4DCD-98ED-68FD584AA6E7}" srcId="{8FE4670F-A50F-4FA3-A335-DB0EA51E0943}" destId="{2D80E86C-0429-43FA-A0CF-F50E24D04F99}" srcOrd="10" destOrd="0" parTransId="{5504B8DC-7351-4F23-9499-B1D77B484BE0}" sibTransId="{4B155A39-7918-43CE-BDE0-3D11A274505B}"/>
    <dgm:cxn modelId="{5BE00CEE-6D82-486D-B71A-E3F57E194C3B}" srcId="{8FE4670F-A50F-4FA3-A335-DB0EA51E0943}" destId="{50A78089-EF1E-4952-8C85-5FA714420D1F}" srcOrd="11" destOrd="0" parTransId="{20CB085B-7F6A-4BDB-ABDA-65FA4B9077CA}" sibTransId="{7DFFD9C2-2DBE-4F5E-8AD7-C736C42F22BC}"/>
    <dgm:cxn modelId="{C0B1D5FC-EDA8-4BB9-A7A8-E4E0EC83BD4D}" srcId="{8FE4670F-A50F-4FA3-A335-DB0EA51E0943}" destId="{8872956E-06F7-448B-9514-8FE5F8926258}" srcOrd="2" destOrd="0" parTransId="{FAEAF943-A6B1-4641-816B-4927A5FC0337}" sibTransId="{12ED983B-0590-4418-892C-F59175C13383}"/>
    <dgm:cxn modelId="{49D28C07-5BC8-4C37-892F-9C5827D9E05B}" type="presParOf" srcId="{2D63519C-02EF-467C-9FFC-3A1B130F8056}" destId="{31C991DF-F5FB-4C5E-A95D-7FB40B6487E8}" srcOrd="0" destOrd="0" presId="urn:microsoft.com/office/officeart/2005/8/layout/pyramid2"/>
    <dgm:cxn modelId="{99CED76B-8FB2-4145-BD71-CB4557677E93}" type="presParOf" srcId="{2D63519C-02EF-467C-9FFC-3A1B130F8056}" destId="{388A6953-F551-4E9E-9B02-48BF40F49253}" srcOrd="1" destOrd="0" presId="urn:microsoft.com/office/officeart/2005/8/layout/pyramid2"/>
    <dgm:cxn modelId="{6F881C06-9C0F-4237-9194-D55879474AAE}" type="presParOf" srcId="{388A6953-F551-4E9E-9B02-48BF40F49253}" destId="{9543D7B3-16E9-4E4B-BED8-0E812E7B6908}" srcOrd="0" destOrd="0" presId="urn:microsoft.com/office/officeart/2005/8/layout/pyramid2"/>
    <dgm:cxn modelId="{7ADD5C37-AFFE-4E53-B507-1EAA488EFD3D}" type="presParOf" srcId="{388A6953-F551-4E9E-9B02-48BF40F49253}" destId="{4F5ECD4E-7078-490B-9F65-28E129D4940B}" srcOrd="1" destOrd="0" presId="urn:microsoft.com/office/officeart/2005/8/layout/pyramid2"/>
    <dgm:cxn modelId="{25A8AA1B-3818-43FA-95B6-005D24675911}" type="presParOf" srcId="{388A6953-F551-4E9E-9B02-48BF40F49253}" destId="{E9B78778-7C1B-4A2C-A239-09793E94CE3D}" srcOrd="2" destOrd="0" presId="urn:microsoft.com/office/officeart/2005/8/layout/pyramid2"/>
    <dgm:cxn modelId="{3AE2D452-1585-43C4-BED6-6193B0E9E09D}" type="presParOf" srcId="{388A6953-F551-4E9E-9B02-48BF40F49253}" destId="{DF5D683C-D3F5-4470-8AF5-B1FAD7B5A9D9}" srcOrd="3" destOrd="0" presId="urn:microsoft.com/office/officeart/2005/8/layout/pyramid2"/>
    <dgm:cxn modelId="{B0A23F9A-A53D-4CB7-B890-FC9730B5BA0D}" type="presParOf" srcId="{388A6953-F551-4E9E-9B02-48BF40F49253}" destId="{4379FE50-C845-4826-8995-95CE70B83D56}" srcOrd="4" destOrd="0" presId="urn:microsoft.com/office/officeart/2005/8/layout/pyramid2"/>
    <dgm:cxn modelId="{87992D7F-0A34-4E96-9D58-8635CA17A469}" type="presParOf" srcId="{388A6953-F551-4E9E-9B02-48BF40F49253}" destId="{D5ED4871-C959-43D8-B403-6E8B8DE3887B}" srcOrd="5" destOrd="0" presId="urn:microsoft.com/office/officeart/2005/8/layout/pyramid2"/>
    <dgm:cxn modelId="{E06E1BA8-25AC-43B5-BA7C-62567A70AB86}" type="presParOf" srcId="{388A6953-F551-4E9E-9B02-48BF40F49253}" destId="{B12C3604-81C7-4993-A6A3-2E69268BE27A}" srcOrd="6" destOrd="0" presId="urn:microsoft.com/office/officeart/2005/8/layout/pyramid2"/>
    <dgm:cxn modelId="{E5E791F9-68E7-4ECB-8576-7167C316F583}" type="presParOf" srcId="{388A6953-F551-4E9E-9B02-48BF40F49253}" destId="{88E1CCED-D8A5-4FB7-ABCE-DEC4BB417222}" srcOrd="7" destOrd="0" presId="urn:microsoft.com/office/officeart/2005/8/layout/pyramid2"/>
    <dgm:cxn modelId="{244B997E-13D7-4AE1-9384-115A1D7E33F7}" type="presParOf" srcId="{388A6953-F551-4E9E-9B02-48BF40F49253}" destId="{3FE72634-F357-47A3-B9B3-2B34FBCC5518}" srcOrd="8" destOrd="0" presId="urn:microsoft.com/office/officeart/2005/8/layout/pyramid2"/>
    <dgm:cxn modelId="{965B5A25-ED90-465B-9416-FA73CE3095CE}" type="presParOf" srcId="{388A6953-F551-4E9E-9B02-48BF40F49253}" destId="{A5F382D8-59B6-4AE4-836B-2EACAC998017}" srcOrd="9" destOrd="0" presId="urn:microsoft.com/office/officeart/2005/8/layout/pyramid2"/>
    <dgm:cxn modelId="{B7869B14-232D-42A5-886A-C2D7C90312FA}" type="presParOf" srcId="{388A6953-F551-4E9E-9B02-48BF40F49253}" destId="{574C542E-F1A4-493E-8D45-BDAC3F93B04D}" srcOrd="10" destOrd="0" presId="urn:microsoft.com/office/officeart/2005/8/layout/pyramid2"/>
    <dgm:cxn modelId="{1887B42D-AEAE-4C72-849C-9D2464E230D2}" type="presParOf" srcId="{388A6953-F551-4E9E-9B02-48BF40F49253}" destId="{2DF086F1-5CE7-4E83-BE5D-1AF2F75F779D}" srcOrd="11" destOrd="0" presId="urn:microsoft.com/office/officeart/2005/8/layout/pyramid2"/>
    <dgm:cxn modelId="{61388F93-F3DB-4780-B5FF-5518E7FED716}" type="presParOf" srcId="{388A6953-F551-4E9E-9B02-48BF40F49253}" destId="{98995599-16FA-4134-8F94-A606E6DC6743}" srcOrd="12" destOrd="0" presId="urn:microsoft.com/office/officeart/2005/8/layout/pyramid2"/>
    <dgm:cxn modelId="{A3B42428-EE9F-4D31-816F-E206EE835C6D}" type="presParOf" srcId="{388A6953-F551-4E9E-9B02-48BF40F49253}" destId="{73408086-B028-4BF6-BFA1-4FDD96689547}" srcOrd="13" destOrd="0" presId="urn:microsoft.com/office/officeart/2005/8/layout/pyramid2"/>
    <dgm:cxn modelId="{D82C8D39-C0D8-4AE8-B9E6-C0A5B422EA5E}" type="presParOf" srcId="{388A6953-F551-4E9E-9B02-48BF40F49253}" destId="{83C5D32A-77AD-41A8-90BC-025A6BA9E3FE}" srcOrd="14" destOrd="0" presId="urn:microsoft.com/office/officeart/2005/8/layout/pyramid2"/>
    <dgm:cxn modelId="{7653940F-3A69-425F-AA86-0D12D91637D1}" type="presParOf" srcId="{388A6953-F551-4E9E-9B02-48BF40F49253}" destId="{770BC5E8-80F1-480D-A9A5-D461A37C2565}" srcOrd="15" destOrd="0" presId="urn:microsoft.com/office/officeart/2005/8/layout/pyramid2"/>
    <dgm:cxn modelId="{CB2B4558-1776-4A2B-A4B4-C83291114DEE}" type="presParOf" srcId="{388A6953-F551-4E9E-9B02-48BF40F49253}" destId="{CDB5ED38-26EE-4A33-83ED-2F7AF36ED9B7}" srcOrd="16" destOrd="0" presId="urn:microsoft.com/office/officeart/2005/8/layout/pyramid2"/>
    <dgm:cxn modelId="{635A5640-3540-4CCF-9977-DDBAC4FFD49A}" type="presParOf" srcId="{388A6953-F551-4E9E-9B02-48BF40F49253}" destId="{C13E5BD4-D812-4255-843B-B5B3AEB801F8}" srcOrd="17" destOrd="0" presId="urn:microsoft.com/office/officeart/2005/8/layout/pyramid2"/>
    <dgm:cxn modelId="{8ADB1646-CFD5-4E7C-8EF9-FED00CE49081}" type="presParOf" srcId="{388A6953-F551-4E9E-9B02-48BF40F49253}" destId="{57A66222-7CA6-4344-B82F-370E912E886A}" srcOrd="18" destOrd="0" presId="urn:microsoft.com/office/officeart/2005/8/layout/pyramid2"/>
    <dgm:cxn modelId="{A72B07E7-6F29-462F-B491-461672E0B112}" type="presParOf" srcId="{388A6953-F551-4E9E-9B02-48BF40F49253}" destId="{15E81516-B8E5-452D-A630-50C975E87839}" srcOrd="19" destOrd="0" presId="urn:microsoft.com/office/officeart/2005/8/layout/pyramid2"/>
    <dgm:cxn modelId="{2E67EECD-2026-45A4-9ED7-64922864FCAE}" type="presParOf" srcId="{388A6953-F551-4E9E-9B02-48BF40F49253}" destId="{1F037F9A-56E4-4AA7-8920-1BD18E6759A8}" srcOrd="20" destOrd="0" presId="urn:microsoft.com/office/officeart/2005/8/layout/pyramid2"/>
    <dgm:cxn modelId="{F553DADD-4081-4C88-BCDC-B8C946C1C0E6}" type="presParOf" srcId="{388A6953-F551-4E9E-9B02-48BF40F49253}" destId="{DDF1132C-AD46-4D42-A145-AFAC10BD322B}" srcOrd="21" destOrd="0" presId="urn:microsoft.com/office/officeart/2005/8/layout/pyramid2"/>
    <dgm:cxn modelId="{81523CE4-A9C6-48E1-87C3-D55B46B75863}" type="presParOf" srcId="{388A6953-F551-4E9E-9B02-48BF40F49253}" destId="{E9F6ADEF-6EC0-4907-807F-FE4503EFBA5F}" srcOrd="22" destOrd="0" presId="urn:microsoft.com/office/officeart/2005/8/layout/pyramid2"/>
    <dgm:cxn modelId="{8AC966CC-3201-4FF0-98ED-852F6581167F}" type="presParOf" srcId="{388A6953-F551-4E9E-9B02-48BF40F49253}" destId="{D5C5DDA3-DE6C-46F8-9B8C-24AADA947736}" srcOrd="23" destOrd="0" presId="urn:microsoft.com/office/officeart/2005/8/layout/pyramid2"/>
    <dgm:cxn modelId="{E714ACA7-E1EE-40BA-8BDA-59185FE12771}" type="presParOf" srcId="{388A6953-F551-4E9E-9B02-48BF40F49253}" destId="{4F003FD3-ABDD-4D58-8D6F-0D1711938D31}" srcOrd="24" destOrd="0" presId="urn:microsoft.com/office/officeart/2005/8/layout/pyramid2"/>
    <dgm:cxn modelId="{78605548-21C5-42C9-953C-FEBCDEC6588C}" type="presParOf" srcId="{388A6953-F551-4E9E-9B02-48BF40F49253}" destId="{9D03C925-38DF-4980-8872-2B67C0BF2603}" srcOrd="2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E4670F-A50F-4FA3-A335-DB0EA51E0943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</dgm:pt>
    <dgm:pt modelId="{88C73AF0-A58A-4E7A-967A-E9529099B237}">
      <dgm:prSet phldrT="[Text]"/>
      <dgm:spPr/>
      <dgm:t>
        <a:bodyPr/>
        <a:lstStyle/>
        <a:p>
          <a:r>
            <a:rPr lang="en-US" dirty="0"/>
            <a:t>SCANNING OF ENVIRONMENT</a:t>
          </a:r>
        </a:p>
      </dgm:t>
    </dgm:pt>
    <dgm:pt modelId="{65B183F9-BBB6-442F-B406-F5F31111EA11}" type="parTrans" cxnId="{B42A1387-AB64-4FB3-A0A0-CF8648BBA810}">
      <dgm:prSet/>
      <dgm:spPr/>
      <dgm:t>
        <a:bodyPr/>
        <a:lstStyle/>
        <a:p>
          <a:endParaRPr lang="en-US"/>
        </a:p>
      </dgm:t>
    </dgm:pt>
    <dgm:pt modelId="{0404CF04-A554-43BD-86BE-4F1D8711C595}" type="sibTrans" cxnId="{B42A1387-AB64-4FB3-A0A0-CF8648BBA810}">
      <dgm:prSet/>
      <dgm:spPr/>
      <dgm:t>
        <a:bodyPr/>
        <a:lstStyle/>
        <a:p>
          <a:endParaRPr lang="en-US"/>
        </a:p>
      </dgm:t>
    </dgm:pt>
    <dgm:pt modelId="{26D81C45-C739-4B1A-841B-E0A2A9AC14CE}">
      <dgm:prSet phldrT="[Text]"/>
      <dgm:spPr/>
      <dgm:t>
        <a:bodyPr/>
        <a:lstStyle/>
        <a:p>
          <a:r>
            <a:rPr lang="en-US" dirty="0"/>
            <a:t>LOCATING BUSINESS OPPORTUNITY</a:t>
          </a:r>
        </a:p>
      </dgm:t>
    </dgm:pt>
    <dgm:pt modelId="{D6EBB162-408D-4F7C-9505-2435F4ADBDA5}" type="parTrans" cxnId="{46F0A9E2-DECE-4FFA-8C88-B773A91765EE}">
      <dgm:prSet/>
      <dgm:spPr/>
      <dgm:t>
        <a:bodyPr/>
        <a:lstStyle/>
        <a:p>
          <a:endParaRPr lang="en-US"/>
        </a:p>
      </dgm:t>
    </dgm:pt>
    <dgm:pt modelId="{D5CCD6D1-C401-41DE-9F79-0B26A149CE5E}" type="sibTrans" cxnId="{46F0A9E2-DECE-4FFA-8C88-B773A91765EE}">
      <dgm:prSet/>
      <dgm:spPr/>
      <dgm:t>
        <a:bodyPr/>
        <a:lstStyle/>
        <a:p>
          <a:endParaRPr lang="en-US"/>
        </a:p>
      </dgm:t>
    </dgm:pt>
    <dgm:pt modelId="{8872956E-06F7-448B-9514-8FE5F8926258}">
      <dgm:prSet phldrT="[Text]"/>
      <dgm:spPr/>
      <dgm:t>
        <a:bodyPr/>
        <a:lstStyle/>
        <a:p>
          <a:r>
            <a:rPr lang="en-US" dirty="0"/>
            <a:t>CONVERTING OPPORTUNITY INTO REALITY</a:t>
          </a:r>
        </a:p>
      </dgm:t>
    </dgm:pt>
    <dgm:pt modelId="{FAEAF943-A6B1-4641-816B-4927A5FC0337}" type="parTrans" cxnId="{C0B1D5FC-EDA8-4BB9-A7A8-E4E0EC83BD4D}">
      <dgm:prSet/>
      <dgm:spPr/>
      <dgm:t>
        <a:bodyPr/>
        <a:lstStyle/>
        <a:p>
          <a:endParaRPr lang="en-US"/>
        </a:p>
      </dgm:t>
    </dgm:pt>
    <dgm:pt modelId="{12ED983B-0590-4418-892C-F59175C13383}" type="sibTrans" cxnId="{C0B1D5FC-EDA8-4BB9-A7A8-E4E0EC83BD4D}">
      <dgm:prSet/>
      <dgm:spPr/>
      <dgm:t>
        <a:bodyPr/>
        <a:lstStyle/>
        <a:p>
          <a:endParaRPr lang="en-US"/>
        </a:p>
      </dgm:t>
    </dgm:pt>
    <dgm:pt modelId="{CBA04EC7-E937-403B-A7C6-A4FD7965F085}">
      <dgm:prSet phldrT="[Text]"/>
      <dgm:spPr/>
      <dgm:t>
        <a:bodyPr/>
        <a:lstStyle/>
        <a:p>
          <a:r>
            <a:rPr lang="en-US" dirty="0"/>
            <a:t>FINANCIAL PREPARATION</a:t>
          </a:r>
        </a:p>
      </dgm:t>
    </dgm:pt>
    <dgm:pt modelId="{14F36527-E94E-43B7-980D-5415ABCFE78E}" type="parTrans" cxnId="{8D4269AF-C9CA-4481-A3E9-B146B838C36F}">
      <dgm:prSet/>
      <dgm:spPr/>
      <dgm:t>
        <a:bodyPr/>
        <a:lstStyle/>
        <a:p>
          <a:endParaRPr lang="en-US"/>
        </a:p>
      </dgm:t>
    </dgm:pt>
    <dgm:pt modelId="{42F11F53-3D33-430F-9149-D9A4D6280FB9}" type="sibTrans" cxnId="{8D4269AF-C9CA-4481-A3E9-B146B838C36F}">
      <dgm:prSet/>
      <dgm:spPr/>
      <dgm:t>
        <a:bodyPr/>
        <a:lstStyle/>
        <a:p>
          <a:endParaRPr lang="en-US"/>
        </a:p>
      </dgm:t>
    </dgm:pt>
    <dgm:pt modelId="{1687C8D5-2924-4165-A589-78BC3A725E24}">
      <dgm:prSet phldrT="[Text]"/>
      <dgm:spPr/>
      <dgm:t>
        <a:bodyPr/>
        <a:lstStyle/>
        <a:p>
          <a:r>
            <a:rPr lang="en-US" dirty="0"/>
            <a:t>MARKET RESEARCH</a:t>
          </a:r>
        </a:p>
      </dgm:t>
    </dgm:pt>
    <dgm:pt modelId="{73EFA8AD-FC81-4172-A241-96B01C00A776}" type="parTrans" cxnId="{A17FF097-D857-4174-89CE-1E42BBBC7D30}">
      <dgm:prSet/>
      <dgm:spPr/>
      <dgm:t>
        <a:bodyPr/>
        <a:lstStyle/>
        <a:p>
          <a:endParaRPr lang="en-US"/>
        </a:p>
      </dgm:t>
    </dgm:pt>
    <dgm:pt modelId="{C172880B-3BB4-482D-974B-5C8D9A5534F5}" type="sibTrans" cxnId="{A17FF097-D857-4174-89CE-1E42BBBC7D30}">
      <dgm:prSet/>
      <dgm:spPr/>
      <dgm:t>
        <a:bodyPr/>
        <a:lstStyle/>
        <a:p>
          <a:endParaRPr lang="en-US"/>
        </a:p>
      </dgm:t>
    </dgm:pt>
    <dgm:pt modelId="{B78B88E3-96DE-4F41-AF40-C61C86014CAC}">
      <dgm:prSet phldrT="[Text]"/>
      <dgm:spPr/>
      <dgm:t>
        <a:bodyPr/>
        <a:lstStyle/>
        <a:p>
          <a:r>
            <a:rPr lang="en-US" dirty="0"/>
            <a:t>DEVELOPING A BUSINESS PLAN</a:t>
          </a:r>
        </a:p>
      </dgm:t>
    </dgm:pt>
    <dgm:pt modelId="{2FED9452-1995-43AF-B101-21D7EC4F46A6}" type="parTrans" cxnId="{E16BFB9E-5018-4386-88C7-9DC48FC52C2E}">
      <dgm:prSet/>
      <dgm:spPr/>
      <dgm:t>
        <a:bodyPr/>
        <a:lstStyle/>
        <a:p>
          <a:endParaRPr lang="en-US"/>
        </a:p>
      </dgm:t>
    </dgm:pt>
    <dgm:pt modelId="{217FBE47-21F3-4537-B440-990511CF38A7}" type="sibTrans" cxnId="{E16BFB9E-5018-4386-88C7-9DC48FC52C2E}">
      <dgm:prSet/>
      <dgm:spPr/>
      <dgm:t>
        <a:bodyPr/>
        <a:lstStyle/>
        <a:p>
          <a:endParaRPr lang="en-US"/>
        </a:p>
      </dgm:t>
    </dgm:pt>
    <dgm:pt modelId="{F4DDDBC4-5466-4D42-958D-4902FA9AF3F6}">
      <dgm:prSet phldrT="[Text]"/>
      <dgm:spPr/>
      <dgm:t>
        <a:bodyPr/>
        <a:lstStyle/>
        <a:p>
          <a:r>
            <a:rPr lang="en-US" dirty="0"/>
            <a:t>TECHNO ECONOMIC FEASIBILITY</a:t>
          </a:r>
        </a:p>
      </dgm:t>
    </dgm:pt>
    <dgm:pt modelId="{FB6549CC-849B-46C7-A63C-9FACC8900C75}" type="parTrans" cxnId="{B625DBAD-05B4-44B4-B447-61DEB28369D9}">
      <dgm:prSet/>
      <dgm:spPr/>
      <dgm:t>
        <a:bodyPr/>
        <a:lstStyle/>
        <a:p>
          <a:endParaRPr lang="en-US"/>
        </a:p>
      </dgm:t>
    </dgm:pt>
    <dgm:pt modelId="{B00B8342-7198-4AB4-9731-E59566F1B8AE}" type="sibTrans" cxnId="{B625DBAD-05B4-44B4-B447-61DEB28369D9}">
      <dgm:prSet/>
      <dgm:spPr/>
      <dgm:t>
        <a:bodyPr/>
        <a:lstStyle/>
        <a:p>
          <a:endParaRPr lang="en-US"/>
        </a:p>
      </dgm:t>
    </dgm:pt>
    <dgm:pt modelId="{AD1A811F-26DB-4FD9-9BA9-24B0CC8BD696}">
      <dgm:prSet phldrT="[Text]"/>
      <dgm:spPr/>
      <dgm:t>
        <a:bodyPr/>
        <a:lstStyle/>
        <a:p>
          <a:r>
            <a:rPr lang="en-US" dirty="0"/>
            <a:t>PREPARARTION OF FEASIBILITY REPORT</a:t>
          </a:r>
        </a:p>
      </dgm:t>
    </dgm:pt>
    <dgm:pt modelId="{1D4EB277-FC97-4AD8-8D11-F3F8031CB313}" type="parTrans" cxnId="{C82FB0A7-18A2-4831-AF59-CF153C0B4DC5}">
      <dgm:prSet/>
      <dgm:spPr/>
      <dgm:t>
        <a:bodyPr/>
        <a:lstStyle/>
        <a:p>
          <a:endParaRPr lang="en-US"/>
        </a:p>
      </dgm:t>
    </dgm:pt>
    <dgm:pt modelId="{FB1998CB-4FE9-49F2-A493-E8CE97CE1F83}" type="sibTrans" cxnId="{C82FB0A7-18A2-4831-AF59-CF153C0B4DC5}">
      <dgm:prSet/>
      <dgm:spPr/>
      <dgm:t>
        <a:bodyPr/>
        <a:lstStyle/>
        <a:p>
          <a:endParaRPr lang="en-US"/>
        </a:p>
      </dgm:t>
    </dgm:pt>
    <dgm:pt modelId="{E768137E-9642-419F-99A3-7421C219E4C1}">
      <dgm:prSet phldrT="[Text]"/>
      <dgm:spPr/>
      <dgm:t>
        <a:bodyPr/>
        <a:lstStyle/>
        <a:p>
          <a:r>
            <a:rPr lang="en-US" dirty="0"/>
            <a:t>ACCUMULATING RESOURCES</a:t>
          </a:r>
        </a:p>
      </dgm:t>
    </dgm:pt>
    <dgm:pt modelId="{E17033BE-CE01-4BF3-A106-8ED44B1BBAB9}" type="parTrans" cxnId="{8C48FEE2-AEA9-4F44-86C7-B43DE8ADDE3E}">
      <dgm:prSet/>
      <dgm:spPr/>
      <dgm:t>
        <a:bodyPr/>
        <a:lstStyle/>
        <a:p>
          <a:endParaRPr lang="en-US"/>
        </a:p>
      </dgm:t>
    </dgm:pt>
    <dgm:pt modelId="{85DBF824-1EE0-4A36-A653-0136BA46F984}" type="sibTrans" cxnId="{8C48FEE2-AEA9-4F44-86C7-B43DE8ADDE3E}">
      <dgm:prSet/>
      <dgm:spPr/>
      <dgm:t>
        <a:bodyPr/>
        <a:lstStyle/>
        <a:p>
          <a:endParaRPr lang="en-US"/>
        </a:p>
      </dgm:t>
    </dgm:pt>
    <dgm:pt modelId="{F1F8FD47-81EB-4D8F-A3E4-9AA419158DE6}">
      <dgm:prSet phldrT="[Text]"/>
      <dgm:spPr/>
      <dgm:t>
        <a:bodyPr/>
        <a:lstStyle/>
        <a:p>
          <a:r>
            <a:rPr lang="en-US" dirty="0"/>
            <a:t>GENERATING FUNDS</a:t>
          </a:r>
        </a:p>
      </dgm:t>
    </dgm:pt>
    <dgm:pt modelId="{CDB00DC3-F59C-46E4-A659-74E511DCF165}" type="parTrans" cxnId="{ABE13BCD-4E7F-4643-A2A7-4022AD15E5A0}">
      <dgm:prSet/>
      <dgm:spPr/>
      <dgm:t>
        <a:bodyPr/>
        <a:lstStyle/>
        <a:p>
          <a:endParaRPr lang="en-US"/>
        </a:p>
      </dgm:t>
    </dgm:pt>
    <dgm:pt modelId="{338EAEA2-7AFE-47E4-9357-1B331377368C}" type="sibTrans" cxnId="{ABE13BCD-4E7F-4643-A2A7-4022AD15E5A0}">
      <dgm:prSet/>
      <dgm:spPr/>
      <dgm:t>
        <a:bodyPr/>
        <a:lstStyle/>
        <a:p>
          <a:endParaRPr lang="en-US"/>
        </a:p>
      </dgm:t>
    </dgm:pt>
    <dgm:pt modelId="{2D80E86C-0429-43FA-A0CF-F50E24D04F99}">
      <dgm:prSet phldrT="[Text]"/>
      <dgm:spPr/>
      <dgm:t>
        <a:bodyPr/>
        <a:lstStyle/>
        <a:p>
          <a:r>
            <a:rPr lang="en-US" dirty="0"/>
            <a:t>LEGAL ISSUESORGANIZING PRODUCTION</a:t>
          </a:r>
        </a:p>
      </dgm:t>
    </dgm:pt>
    <dgm:pt modelId="{5504B8DC-7351-4F23-9499-B1D77B484BE0}" type="parTrans" cxnId="{2FD7CDED-9380-4DCD-98ED-68FD584AA6E7}">
      <dgm:prSet/>
      <dgm:spPr/>
      <dgm:t>
        <a:bodyPr/>
        <a:lstStyle/>
        <a:p>
          <a:endParaRPr lang="en-US"/>
        </a:p>
      </dgm:t>
    </dgm:pt>
    <dgm:pt modelId="{4B155A39-7918-43CE-BDE0-3D11A274505B}" type="sibTrans" cxnId="{2FD7CDED-9380-4DCD-98ED-68FD584AA6E7}">
      <dgm:prSet/>
      <dgm:spPr/>
      <dgm:t>
        <a:bodyPr/>
        <a:lstStyle/>
        <a:p>
          <a:endParaRPr lang="en-US"/>
        </a:p>
      </dgm:t>
    </dgm:pt>
    <dgm:pt modelId="{50A78089-EF1E-4952-8C85-5FA714420D1F}">
      <dgm:prSet phldrT="[Text]"/>
      <dgm:spPr/>
      <dgm:t>
        <a:bodyPr/>
        <a:lstStyle/>
        <a:p>
          <a:r>
            <a:rPr lang="en-US" dirty="0"/>
            <a:t>MARKETING OF THE PRODUCTS</a:t>
          </a:r>
        </a:p>
      </dgm:t>
    </dgm:pt>
    <dgm:pt modelId="{20CB085B-7F6A-4BDB-ABDA-65FA4B9077CA}" type="parTrans" cxnId="{5BE00CEE-6D82-486D-B71A-E3F57E194C3B}">
      <dgm:prSet/>
      <dgm:spPr/>
      <dgm:t>
        <a:bodyPr/>
        <a:lstStyle/>
        <a:p>
          <a:endParaRPr lang="en-US"/>
        </a:p>
      </dgm:t>
    </dgm:pt>
    <dgm:pt modelId="{7DFFD9C2-2DBE-4F5E-8AD7-C736C42F22BC}" type="sibTrans" cxnId="{5BE00CEE-6D82-486D-B71A-E3F57E194C3B}">
      <dgm:prSet/>
      <dgm:spPr/>
      <dgm:t>
        <a:bodyPr/>
        <a:lstStyle/>
        <a:p>
          <a:endParaRPr lang="en-US"/>
        </a:p>
      </dgm:t>
    </dgm:pt>
    <dgm:pt modelId="{82270EEE-D356-4055-9C7A-B0FB13E7C76F}">
      <dgm:prSet phldrT="[Text]"/>
      <dgm:spPr/>
      <dgm:t>
        <a:bodyPr/>
        <a:lstStyle/>
        <a:p>
          <a:r>
            <a:rPr lang="en-US" dirty="0"/>
            <a:t>MANAGING ENTREPRENEUR</a:t>
          </a:r>
        </a:p>
      </dgm:t>
    </dgm:pt>
    <dgm:pt modelId="{E1C4BDEA-CF20-4AC8-B09C-7BCFCADEA975}" type="parTrans" cxnId="{B494E4DC-2C30-46B5-9606-B3F498B89C95}">
      <dgm:prSet/>
      <dgm:spPr/>
      <dgm:t>
        <a:bodyPr/>
        <a:lstStyle/>
        <a:p>
          <a:endParaRPr lang="en-US"/>
        </a:p>
      </dgm:t>
    </dgm:pt>
    <dgm:pt modelId="{F04F9795-625B-4DDB-854F-7EF801DF7C0A}" type="sibTrans" cxnId="{B494E4DC-2C30-46B5-9606-B3F498B89C95}">
      <dgm:prSet/>
      <dgm:spPr/>
      <dgm:t>
        <a:bodyPr/>
        <a:lstStyle/>
        <a:p>
          <a:endParaRPr lang="en-US"/>
        </a:p>
      </dgm:t>
    </dgm:pt>
    <dgm:pt modelId="{2D63519C-02EF-467C-9FFC-3A1B130F8056}" type="pres">
      <dgm:prSet presAssocID="{8FE4670F-A50F-4FA3-A335-DB0EA51E0943}" presName="compositeShape" presStyleCnt="0">
        <dgm:presLayoutVars>
          <dgm:dir/>
          <dgm:resizeHandles/>
        </dgm:presLayoutVars>
      </dgm:prSet>
      <dgm:spPr/>
    </dgm:pt>
    <dgm:pt modelId="{31C991DF-F5FB-4C5E-A95D-7FB40B6487E8}" type="pres">
      <dgm:prSet presAssocID="{8FE4670F-A50F-4FA3-A335-DB0EA51E0943}" presName="pyramid" presStyleLbl="node1" presStyleIdx="0" presStyleCnt="1"/>
      <dgm:spPr/>
    </dgm:pt>
    <dgm:pt modelId="{388A6953-F551-4E9E-9B02-48BF40F49253}" type="pres">
      <dgm:prSet presAssocID="{8FE4670F-A50F-4FA3-A335-DB0EA51E0943}" presName="theList" presStyleCnt="0"/>
      <dgm:spPr/>
    </dgm:pt>
    <dgm:pt modelId="{9543D7B3-16E9-4E4B-BED8-0E812E7B6908}" type="pres">
      <dgm:prSet presAssocID="{88C73AF0-A58A-4E7A-967A-E9529099B237}" presName="aNode" presStyleLbl="fgAcc1" presStyleIdx="0" presStyleCnt="13">
        <dgm:presLayoutVars>
          <dgm:bulletEnabled val="1"/>
        </dgm:presLayoutVars>
      </dgm:prSet>
      <dgm:spPr/>
    </dgm:pt>
    <dgm:pt modelId="{4F5ECD4E-7078-490B-9F65-28E129D4940B}" type="pres">
      <dgm:prSet presAssocID="{88C73AF0-A58A-4E7A-967A-E9529099B237}" presName="aSpace" presStyleCnt="0"/>
      <dgm:spPr/>
    </dgm:pt>
    <dgm:pt modelId="{E9B78778-7C1B-4A2C-A239-09793E94CE3D}" type="pres">
      <dgm:prSet presAssocID="{26D81C45-C739-4B1A-841B-E0A2A9AC14CE}" presName="aNode" presStyleLbl="fgAcc1" presStyleIdx="1" presStyleCnt="13">
        <dgm:presLayoutVars>
          <dgm:bulletEnabled val="1"/>
        </dgm:presLayoutVars>
      </dgm:prSet>
      <dgm:spPr/>
    </dgm:pt>
    <dgm:pt modelId="{DF5D683C-D3F5-4470-8AF5-B1FAD7B5A9D9}" type="pres">
      <dgm:prSet presAssocID="{26D81C45-C739-4B1A-841B-E0A2A9AC14CE}" presName="aSpace" presStyleCnt="0"/>
      <dgm:spPr/>
    </dgm:pt>
    <dgm:pt modelId="{4379FE50-C845-4826-8995-95CE70B83D56}" type="pres">
      <dgm:prSet presAssocID="{8872956E-06F7-448B-9514-8FE5F8926258}" presName="aNode" presStyleLbl="fgAcc1" presStyleIdx="2" presStyleCnt="13">
        <dgm:presLayoutVars>
          <dgm:bulletEnabled val="1"/>
        </dgm:presLayoutVars>
      </dgm:prSet>
      <dgm:spPr/>
    </dgm:pt>
    <dgm:pt modelId="{D5ED4871-C959-43D8-B403-6E8B8DE3887B}" type="pres">
      <dgm:prSet presAssocID="{8872956E-06F7-448B-9514-8FE5F8926258}" presName="aSpace" presStyleCnt="0"/>
      <dgm:spPr/>
    </dgm:pt>
    <dgm:pt modelId="{B12C3604-81C7-4993-A6A3-2E69268BE27A}" type="pres">
      <dgm:prSet presAssocID="{1687C8D5-2924-4165-A589-78BC3A725E24}" presName="aNode" presStyleLbl="fgAcc1" presStyleIdx="3" presStyleCnt="13">
        <dgm:presLayoutVars>
          <dgm:bulletEnabled val="1"/>
        </dgm:presLayoutVars>
      </dgm:prSet>
      <dgm:spPr/>
    </dgm:pt>
    <dgm:pt modelId="{88E1CCED-D8A5-4FB7-ABCE-DEC4BB417222}" type="pres">
      <dgm:prSet presAssocID="{1687C8D5-2924-4165-A589-78BC3A725E24}" presName="aSpace" presStyleCnt="0"/>
      <dgm:spPr/>
    </dgm:pt>
    <dgm:pt modelId="{3FE72634-F357-47A3-B9B3-2B34FBCC5518}" type="pres">
      <dgm:prSet presAssocID="{B78B88E3-96DE-4F41-AF40-C61C86014CAC}" presName="aNode" presStyleLbl="fgAcc1" presStyleIdx="4" presStyleCnt="13">
        <dgm:presLayoutVars>
          <dgm:bulletEnabled val="1"/>
        </dgm:presLayoutVars>
      </dgm:prSet>
      <dgm:spPr/>
    </dgm:pt>
    <dgm:pt modelId="{A5F382D8-59B6-4AE4-836B-2EACAC998017}" type="pres">
      <dgm:prSet presAssocID="{B78B88E3-96DE-4F41-AF40-C61C86014CAC}" presName="aSpace" presStyleCnt="0"/>
      <dgm:spPr/>
    </dgm:pt>
    <dgm:pt modelId="{574C542E-F1A4-493E-8D45-BDAC3F93B04D}" type="pres">
      <dgm:prSet presAssocID="{F4DDDBC4-5466-4D42-958D-4902FA9AF3F6}" presName="aNode" presStyleLbl="fgAcc1" presStyleIdx="5" presStyleCnt="13">
        <dgm:presLayoutVars>
          <dgm:bulletEnabled val="1"/>
        </dgm:presLayoutVars>
      </dgm:prSet>
      <dgm:spPr/>
    </dgm:pt>
    <dgm:pt modelId="{2DF086F1-5CE7-4E83-BE5D-1AF2F75F779D}" type="pres">
      <dgm:prSet presAssocID="{F4DDDBC4-5466-4D42-958D-4902FA9AF3F6}" presName="aSpace" presStyleCnt="0"/>
      <dgm:spPr/>
    </dgm:pt>
    <dgm:pt modelId="{98995599-16FA-4134-8F94-A606E6DC6743}" type="pres">
      <dgm:prSet presAssocID="{AD1A811F-26DB-4FD9-9BA9-24B0CC8BD696}" presName="aNode" presStyleLbl="fgAcc1" presStyleIdx="6" presStyleCnt="13">
        <dgm:presLayoutVars>
          <dgm:bulletEnabled val="1"/>
        </dgm:presLayoutVars>
      </dgm:prSet>
      <dgm:spPr/>
    </dgm:pt>
    <dgm:pt modelId="{73408086-B028-4BF6-BFA1-4FDD96689547}" type="pres">
      <dgm:prSet presAssocID="{AD1A811F-26DB-4FD9-9BA9-24B0CC8BD696}" presName="aSpace" presStyleCnt="0"/>
      <dgm:spPr/>
    </dgm:pt>
    <dgm:pt modelId="{83C5D32A-77AD-41A8-90BC-025A6BA9E3FE}" type="pres">
      <dgm:prSet presAssocID="{E768137E-9642-419F-99A3-7421C219E4C1}" presName="aNode" presStyleLbl="fgAcc1" presStyleIdx="7" presStyleCnt="13">
        <dgm:presLayoutVars>
          <dgm:bulletEnabled val="1"/>
        </dgm:presLayoutVars>
      </dgm:prSet>
      <dgm:spPr/>
    </dgm:pt>
    <dgm:pt modelId="{770BC5E8-80F1-480D-A9A5-D461A37C2565}" type="pres">
      <dgm:prSet presAssocID="{E768137E-9642-419F-99A3-7421C219E4C1}" presName="aSpace" presStyleCnt="0"/>
      <dgm:spPr/>
    </dgm:pt>
    <dgm:pt modelId="{CDB5ED38-26EE-4A33-83ED-2F7AF36ED9B7}" type="pres">
      <dgm:prSet presAssocID="{CBA04EC7-E937-403B-A7C6-A4FD7965F085}" presName="aNode" presStyleLbl="fgAcc1" presStyleIdx="8" presStyleCnt="13">
        <dgm:presLayoutVars>
          <dgm:bulletEnabled val="1"/>
        </dgm:presLayoutVars>
      </dgm:prSet>
      <dgm:spPr/>
    </dgm:pt>
    <dgm:pt modelId="{C13E5BD4-D812-4255-843B-B5B3AEB801F8}" type="pres">
      <dgm:prSet presAssocID="{CBA04EC7-E937-403B-A7C6-A4FD7965F085}" presName="aSpace" presStyleCnt="0"/>
      <dgm:spPr/>
    </dgm:pt>
    <dgm:pt modelId="{57A66222-7CA6-4344-B82F-370E912E886A}" type="pres">
      <dgm:prSet presAssocID="{F1F8FD47-81EB-4D8F-A3E4-9AA419158DE6}" presName="aNode" presStyleLbl="fgAcc1" presStyleIdx="9" presStyleCnt="13">
        <dgm:presLayoutVars>
          <dgm:bulletEnabled val="1"/>
        </dgm:presLayoutVars>
      </dgm:prSet>
      <dgm:spPr/>
    </dgm:pt>
    <dgm:pt modelId="{15E81516-B8E5-452D-A630-50C975E87839}" type="pres">
      <dgm:prSet presAssocID="{F1F8FD47-81EB-4D8F-A3E4-9AA419158DE6}" presName="aSpace" presStyleCnt="0"/>
      <dgm:spPr/>
    </dgm:pt>
    <dgm:pt modelId="{1F037F9A-56E4-4AA7-8920-1BD18E6759A8}" type="pres">
      <dgm:prSet presAssocID="{2D80E86C-0429-43FA-A0CF-F50E24D04F99}" presName="aNode" presStyleLbl="fgAcc1" presStyleIdx="10" presStyleCnt="13">
        <dgm:presLayoutVars>
          <dgm:bulletEnabled val="1"/>
        </dgm:presLayoutVars>
      </dgm:prSet>
      <dgm:spPr/>
    </dgm:pt>
    <dgm:pt modelId="{DDF1132C-AD46-4D42-A145-AFAC10BD322B}" type="pres">
      <dgm:prSet presAssocID="{2D80E86C-0429-43FA-A0CF-F50E24D04F99}" presName="aSpace" presStyleCnt="0"/>
      <dgm:spPr/>
    </dgm:pt>
    <dgm:pt modelId="{E9F6ADEF-6EC0-4907-807F-FE4503EFBA5F}" type="pres">
      <dgm:prSet presAssocID="{50A78089-EF1E-4952-8C85-5FA714420D1F}" presName="aNode" presStyleLbl="fgAcc1" presStyleIdx="11" presStyleCnt="13">
        <dgm:presLayoutVars>
          <dgm:bulletEnabled val="1"/>
        </dgm:presLayoutVars>
      </dgm:prSet>
      <dgm:spPr/>
    </dgm:pt>
    <dgm:pt modelId="{D5C5DDA3-DE6C-46F8-9B8C-24AADA947736}" type="pres">
      <dgm:prSet presAssocID="{50A78089-EF1E-4952-8C85-5FA714420D1F}" presName="aSpace" presStyleCnt="0"/>
      <dgm:spPr/>
    </dgm:pt>
    <dgm:pt modelId="{4F003FD3-ABDD-4D58-8D6F-0D1711938D31}" type="pres">
      <dgm:prSet presAssocID="{82270EEE-D356-4055-9C7A-B0FB13E7C76F}" presName="aNode" presStyleLbl="fgAcc1" presStyleIdx="12" presStyleCnt="13">
        <dgm:presLayoutVars>
          <dgm:bulletEnabled val="1"/>
        </dgm:presLayoutVars>
      </dgm:prSet>
      <dgm:spPr/>
    </dgm:pt>
    <dgm:pt modelId="{9D03C925-38DF-4980-8872-2B67C0BF2603}" type="pres">
      <dgm:prSet presAssocID="{82270EEE-D356-4055-9C7A-B0FB13E7C76F}" presName="aSpace" presStyleCnt="0"/>
      <dgm:spPr/>
    </dgm:pt>
  </dgm:ptLst>
  <dgm:cxnLst>
    <dgm:cxn modelId="{9D317600-EBFE-4FD4-9FBA-CE46366D17F8}" type="presOf" srcId="{26D81C45-C739-4B1A-841B-E0A2A9AC14CE}" destId="{E9B78778-7C1B-4A2C-A239-09793E94CE3D}" srcOrd="0" destOrd="0" presId="urn:microsoft.com/office/officeart/2005/8/layout/pyramid2"/>
    <dgm:cxn modelId="{3CCAA008-96DF-4EA7-BD92-5C406D0F0E58}" type="presOf" srcId="{AD1A811F-26DB-4FD9-9BA9-24B0CC8BD696}" destId="{98995599-16FA-4134-8F94-A606E6DC6743}" srcOrd="0" destOrd="0" presId="urn:microsoft.com/office/officeart/2005/8/layout/pyramid2"/>
    <dgm:cxn modelId="{A8F83722-9F09-4E20-86D5-D89127706343}" type="presOf" srcId="{B78B88E3-96DE-4F41-AF40-C61C86014CAC}" destId="{3FE72634-F357-47A3-B9B3-2B34FBCC5518}" srcOrd="0" destOrd="0" presId="urn:microsoft.com/office/officeart/2005/8/layout/pyramid2"/>
    <dgm:cxn modelId="{A79CC53C-9B42-4608-86A4-A91C8DC9CF5F}" type="presOf" srcId="{82270EEE-D356-4055-9C7A-B0FB13E7C76F}" destId="{4F003FD3-ABDD-4D58-8D6F-0D1711938D31}" srcOrd="0" destOrd="0" presId="urn:microsoft.com/office/officeart/2005/8/layout/pyramid2"/>
    <dgm:cxn modelId="{5B8C3A5E-912F-4DC8-9F13-156542C1354C}" type="presOf" srcId="{E768137E-9642-419F-99A3-7421C219E4C1}" destId="{83C5D32A-77AD-41A8-90BC-025A6BA9E3FE}" srcOrd="0" destOrd="0" presId="urn:microsoft.com/office/officeart/2005/8/layout/pyramid2"/>
    <dgm:cxn modelId="{55981A61-9D1D-41DE-9F41-83ACA8DB33C1}" type="presOf" srcId="{88C73AF0-A58A-4E7A-967A-E9529099B237}" destId="{9543D7B3-16E9-4E4B-BED8-0E812E7B6908}" srcOrd="0" destOrd="0" presId="urn:microsoft.com/office/officeart/2005/8/layout/pyramid2"/>
    <dgm:cxn modelId="{E1F85363-0E78-4B65-B171-54E1A6F5B3BC}" type="presOf" srcId="{2D80E86C-0429-43FA-A0CF-F50E24D04F99}" destId="{1F037F9A-56E4-4AA7-8920-1BD18E6759A8}" srcOrd="0" destOrd="0" presId="urn:microsoft.com/office/officeart/2005/8/layout/pyramid2"/>
    <dgm:cxn modelId="{28B4CC56-CACA-4164-B914-C16270746D40}" type="presOf" srcId="{8872956E-06F7-448B-9514-8FE5F8926258}" destId="{4379FE50-C845-4826-8995-95CE70B83D56}" srcOrd="0" destOrd="0" presId="urn:microsoft.com/office/officeart/2005/8/layout/pyramid2"/>
    <dgm:cxn modelId="{B42A1387-AB64-4FB3-A0A0-CF8648BBA810}" srcId="{8FE4670F-A50F-4FA3-A335-DB0EA51E0943}" destId="{88C73AF0-A58A-4E7A-967A-E9529099B237}" srcOrd="0" destOrd="0" parTransId="{65B183F9-BBB6-442F-B406-F5F31111EA11}" sibTransId="{0404CF04-A554-43BD-86BE-4F1D8711C595}"/>
    <dgm:cxn modelId="{A17FF097-D857-4174-89CE-1E42BBBC7D30}" srcId="{8FE4670F-A50F-4FA3-A335-DB0EA51E0943}" destId="{1687C8D5-2924-4165-A589-78BC3A725E24}" srcOrd="3" destOrd="0" parTransId="{73EFA8AD-FC81-4172-A241-96B01C00A776}" sibTransId="{C172880B-3BB4-482D-974B-5C8D9A5534F5}"/>
    <dgm:cxn modelId="{FCC47099-227C-4BC4-9A38-636D6F308F02}" type="presOf" srcId="{F4DDDBC4-5466-4D42-958D-4902FA9AF3F6}" destId="{574C542E-F1A4-493E-8D45-BDAC3F93B04D}" srcOrd="0" destOrd="0" presId="urn:microsoft.com/office/officeart/2005/8/layout/pyramid2"/>
    <dgm:cxn modelId="{3559359B-D43D-4338-9EE0-307DABA67ACB}" type="presOf" srcId="{CBA04EC7-E937-403B-A7C6-A4FD7965F085}" destId="{CDB5ED38-26EE-4A33-83ED-2F7AF36ED9B7}" srcOrd="0" destOrd="0" presId="urn:microsoft.com/office/officeart/2005/8/layout/pyramid2"/>
    <dgm:cxn modelId="{E16BFB9E-5018-4386-88C7-9DC48FC52C2E}" srcId="{8FE4670F-A50F-4FA3-A335-DB0EA51E0943}" destId="{B78B88E3-96DE-4F41-AF40-C61C86014CAC}" srcOrd="4" destOrd="0" parTransId="{2FED9452-1995-43AF-B101-21D7EC4F46A6}" sibTransId="{217FBE47-21F3-4537-B440-990511CF38A7}"/>
    <dgm:cxn modelId="{C82FB0A7-18A2-4831-AF59-CF153C0B4DC5}" srcId="{8FE4670F-A50F-4FA3-A335-DB0EA51E0943}" destId="{AD1A811F-26DB-4FD9-9BA9-24B0CC8BD696}" srcOrd="6" destOrd="0" parTransId="{1D4EB277-FC97-4AD8-8D11-F3F8031CB313}" sibTransId="{FB1998CB-4FE9-49F2-A493-E8CE97CE1F83}"/>
    <dgm:cxn modelId="{B625DBAD-05B4-44B4-B447-61DEB28369D9}" srcId="{8FE4670F-A50F-4FA3-A335-DB0EA51E0943}" destId="{F4DDDBC4-5466-4D42-958D-4902FA9AF3F6}" srcOrd="5" destOrd="0" parTransId="{FB6549CC-849B-46C7-A63C-9FACC8900C75}" sibTransId="{B00B8342-7198-4AB4-9731-E59566F1B8AE}"/>
    <dgm:cxn modelId="{8D4269AF-C9CA-4481-A3E9-B146B838C36F}" srcId="{8FE4670F-A50F-4FA3-A335-DB0EA51E0943}" destId="{CBA04EC7-E937-403B-A7C6-A4FD7965F085}" srcOrd="8" destOrd="0" parTransId="{14F36527-E94E-43B7-980D-5415ABCFE78E}" sibTransId="{42F11F53-3D33-430F-9149-D9A4D6280FB9}"/>
    <dgm:cxn modelId="{389CCCBF-6AA3-4835-A10C-2D46EF42485D}" type="presOf" srcId="{F1F8FD47-81EB-4D8F-A3E4-9AA419158DE6}" destId="{57A66222-7CA6-4344-B82F-370E912E886A}" srcOrd="0" destOrd="0" presId="urn:microsoft.com/office/officeart/2005/8/layout/pyramid2"/>
    <dgm:cxn modelId="{ABE13BCD-4E7F-4643-A2A7-4022AD15E5A0}" srcId="{8FE4670F-A50F-4FA3-A335-DB0EA51E0943}" destId="{F1F8FD47-81EB-4D8F-A3E4-9AA419158DE6}" srcOrd="9" destOrd="0" parTransId="{CDB00DC3-F59C-46E4-A659-74E511DCF165}" sibTransId="{338EAEA2-7AFE-47E4-9357-1B331377368C}"/>
    <dgm:cxn modelId="{830DFCCF-F412-4DB6-B524-B7EE9295CDF8}" type="presOf" srcId="{50A78089-EF1E-4952-8C85-5FA714420D1F}" destId="{E9F6ADEF-6EC0-4907-807F-FE4503EFBA5F}" srcOrd="0" destOrd="0" presId="urn:microsoft.com/office/officeart/2005/8/layout/pyramid2"/>
    <dgm:cxn modelId="{F19737D6-B533-43CF-9A7B-5E16457F1555}" type="presOf" srcId="{1687C8D5-2924-4165-A589-78BC3A725E24}" destId="{B12C3604-81C7-4993-A6A3-2E69268BE27A}" srcOrd="0" destOrd="0" presId="urn:microsoft.com/office/officeart/2005/8/layout/pyramid2"/>
    <dgm:cxn modelId="{65B937D9-5F7F-46DF-AA72-FA6364AF3931}" type="presOf" srcId="{8FE4670F-A50F-4FA3-A335-DB0EA51E0943}" destId="{2D63519C-02EF-467C-9FFC-3A1B130F8056}" srcOrd="0" destOrd="0" presId="urn:microsoft.com/office/officeart/2005/8/layout/pyramid2"/>
    <dgm:cxn modelId="{B494E4DC-2C30-46B5-9606-B3F498B89C95}" srcId="{8FE4670F-A50F-4FA3-A335-DB0EA51E0943}" destId="{82270EEE-D356-4055-9C7A-B0FB13E7C76F}" srcOrd="12" destOrd="0" parTransId="{E1C4BDEA-CF20-4AC8-B09C-7BCFCADEA975}" sibTransId="{F04F9795-625B-4DDB-854F-7EF801DF7C0A}"/>
    <dgm:cxn modelId="{46F0A9E2-DECE-4FFA-8C88-B773A91765EE}" srcId="{8FE4670F-A50F-4FA3-A335-DB0EA51E0943}" destId="{26D81C45-C739-4B1A-841B-E0A2A9AC14CE}" srcOrd="1" destOrd="0" parTransId="{D6EBB162-408D-4F7C-9505-2435F4ADBDA5}" sibTransId="{D5CCD6D1-C401-41DE-9F79-0B26A149CE5E}"/>
    <dgm:cxn modelId="{8C48FEE2-AEA9-4F44-86C7-B43DE8ADDE3E}" srcId="{8FE4670F-A50F-4FA3-A335-DB0EA51E0943}" destId="{E768137E-9642-419F-99A3-7421C219E4C1}" srcOrd="7" destOrd="0" parTransId="{E17033BE-CE01-4BF3-A106-8ED44B1BBAB9}" sibTransId="{85DBF824-1EE0-4A36-A653-0136BA46F984}"/>
    <dgm:cxn modelId="{2FD7CDED-9380-4DCD-98ED-68FD584AA6E7}" srcId="{8FE4670F-A50F-4FA3-A335-DB0EA51E0943}" destId="{2D80E86C-0429-43FA-A0CF-F50E24D04F99}" srcOrd="10" destOrd="0" parTransId="{5504B8DC-7351-4F23-9499-B1D77B484BE0}" sibTransId="{4B155A39-7918-43CE-BDE0-3D11A274505B}"/>
    <dgm:cxn modelId="{5BE00CEE-6D82-486D-B71A-E3F57E194C3B}" srcId="{8FE4670F-A50F-4FA3-A335-DB0EA51E0943}" destId="{50A78089-EF1E-4952-8C85-5FA714420D1F}" srcOrd="11" destOrd="0" parTransId="{20CB085B-7F6A-4BDB-ABDA-65FA4B9077CA}" sibTransId="{7DFFD9C2-2DBE-4F5E-8AD7-C736C42F22BC}"/>
    <dgm:cxn modelId="{C0B1D5FC-EDA8-4BB9-A7A8-E4E0EC83BD4D}" srcId="{8FE4670F-A50F-4FA3-A335-DB0EA51E0943}" destId="{8872956E-06F7-448B-9514-8FE5F8926258}" srcOrd="2" destOrd="0" parTransId="{FAEAF943-A6B1-4641-816B-4927A5FC0337}" sibTransId="{12ED983B-0590-4418-892C-F59175C13383}"/>
    <dgm:cxn modelId="{C334877A-CB36-4F36-B142-1117887D745A}" type="presParOf" srcId="{2D63519C-02EF-467C-9FFC-3A1B130F8056}" destId="{31C991DF-F5FB-4C5E-A95D-7FB40B6487E8}" srcOrd="0" destOrd="0" presId="urn:microsoft.com/office/officeart/2005/8/layout/pyramid2"/>
    <dgm:cxn modelId="{569A6811-AC92-4090-9695-41FE4EA937F5}" type="presParOf" srcId="{2D63519C-02EF-467C-9FFC-3A1B130F8056}" destId="{388A6953-F551-4E9E-9B02-48BF40F49253}" srcOrd="1" destOrd="0" presId="urn:microsoft.com/office/officeart/2005/8/layout/pyramid2"/>
    <dgm:cxn modelId="{899137D8-99FF-43C2-A551-F634A1CCDDC7}" type="presParOf" srcId="{388A6953-F551-4E9E-9B02-48BF40F49253}" destId="{9543D7B3-16E9-4E4B-BED8-0E812E7B6908}" srcOrd="0" destOrd="0" presId="urn:microsoft.com/office/officeart/2005/8/layout/pyramid2"/>
    <dgm:cxn modelId="{AAB120C3-1815-4FFA-935D-B1E6DA76E276}" type="presParOf" srcId="{388A6953-F551-4E9E-9B02-48BF40F49253}" destId="{4F5ECD4E-7078-490B-9F65-28E129D4940B}" srcOrd="1" destOrd="0" presId="urn:microsoft.com/office/officeart/2005/8/layout/pyramid2"/>
    <dgm:cxn modelId="{4D2CA8DB-7C97-4A18-8982-1305CCC8451E}" type="presParOf" srcId="{388A6953-F551-4E9E-9B02-48BF40F49253}" destId="{E9B78778-7C1B-4A2C-A239-09793E94CE3D}" srcOrd="2" destOrd="0" presId="urn:microsoft.com/office/officeart/2005/8/layout/pyramid2"/>
    <dgm:cxn modelId="{3C7E3EB0-2235-4F19-B105-754E28636C3E}" type="presParOf" srcId="{388A6953-F551-4E9E-9B02-48BF40F49253}" destId="{DF5D683C-D3F5-4470-8AF5-B1FAD7B5A9D9}" srcOrd="3" destOrd="0" presId="urn:microsoft.com/office/officeart/2005/8/layout/pyramid2"/>
    <dgm:cxn modelId="{0011CE25-F527-4C93-8637-CC7FD158D85C}" type="presParOf" srcId="{388A6953-F551-4E9E-9B02-48BF40F49253}" destId="{4379FE50-C845-4826-8995-95CE70B83D56}" srcOrd="4" destOrd="0" presId="urn:microsoft.com/office/officeart/2005/8/layout/pyramid2"/>
    <dgm:cxn modelId="{C233BDFC-70B5-4D6E-9D57-DE72DECBD71C}" type="presParOf" srcId="{388A6953-F551-4E9E-9B02-48BF40F49253}" destId="{D5ED4871-C959-43D8-B403-6E8B8DE3887B}" srcOrd="5" destOrd="0" presId="urn:microsoft.com/office/officeart/2005/8/layout/pyramid2"/>
    <dgm:cxn modelId="{CF6717D5-3047-4D6F-B59B-797A88C25411}" type="presParOf" srcId="{388A6953-F551-4E9E-9B02-48BF40F49253}" destId="{B12C3604-81C7-4993-A6A3-2E69268BE27A}" srcOrd="6" destOrd="0" presId="urn:microsoft.com/office/officeart/2005/8/layout/pyramid2"/>
    <dgm:cxn modelId="{07A335E7-24E0-47D5-B403-35F68AF849BF}" type="presParOf" srcId="{388A6953-F551-4E9E-9B02-48BF40F49253}" destId="{88E1CCED-D8A5-4FB7-ABCE-DEC4BB417222}" srcOrd="7" destOrd="0" presId="urn:microsoft.com/office/officeart/2005/8/layout/pyramid2"/>
    <dgm:cxn modelId="{D16622A0-3ABA-4872-A4AA-D8502B95E256}" type="presParOf" srcId="{388A6953-F551-4E9E-9B02-48BF40F49253}" destId="{3FE72634-F357-47A3-B9B3-2B34FBCC5518}" srcOrd="8" destOrd="0" presId="urn:microsoft.com/office/officeart/2005/8/layout/pyramid2"/>
    <dgm:cxn modelId="{E3309916-C2F5-445C-9D89-C224271BB72F}" type="presParOf" srcId="{388A6953-F551-4E9E-9B02-48BF40F49253}" destId="{A5F382D8-59B6-4AE4-836B-2EACAC998017}" srcOrd="9" destOrd="0" presId="urn:microsoft.com/office/officeart/2005/8/layout/pyramid2"/>
    <dgm:cxn modelId="{1E0A15C8-2BA8-4A2B-948A-EDA6CCCBC312}" type="presParOf" srcId="{388A6953-F551-4E9E-9B02-48BF40F49253}" destId="{574C542E-F1A4-493E-8D45-BDAC3F93B04D}" srcOrd="10" destOrd="0" presId="urn:microsoft.com/office/officeart/2005/8/layout/pyramid2"/>
    <dgm:cxn modelId="{171FCF82-595C-4F7E-BA18-2640A0430BD9}" type="presParOf" srcId="{388A6953-F551-4E9E-9B02-48BF40F49253}" destId="{2DF086F1-5CE7-4E83-BE5D-1AF2F75F779D}" srcOrd="11" destOrd="0" presId="urn:microsoft.com/office/officeart/2005/8/layout/pyramid2"/>
    <dgm:cxn modelId="{EA1D0056-1482-4859-9FD0-F31246000AEA}" type="presParOf" srcId="{388A6953-F551-4E9E-9B02-48BF40F49253}" destId="{98995599-16FA-4134-8F94-A606E6DC6743}" srcOrd="12" destOrd="0" presId="urn:microsoft.com/office/officeart/2005/8/layout/pyramid2"/>
    <dgm:cxn modelId="{6E8A4D82-A40A-40B3-B017-E870B30E2BC9}" type="presParOf" srcId="{388A6953-F551-4E9E-9B02-48BF40F49253}" destId="{73408086-B028-4BF6-BFA1-4FDD96689547}" srcOrd="13" destOrd="0" presId="urn:microsoft.com/office/officeart/2005/8/layout/pyramid2"/>
    <dgm:cxn modelId="{68ED6071-9FE8-427A-B962-34A57071ACEB}" type="presParOf" srcId="{388A6953-F551-4E9E-9B02-48BF40F49253}" destId="{83C5D32A-77AD-41A8-90BC-025A6BA9E3FE}" srcOrd="14" destOrd="0" presId="urn:microsoft.com/office/officeart/2005/8/layout/pyramid2"/>
    <dgm:cxn modelId="{CC2796EB-0718-4E6B-9D5D-EA444306C72C}" type="presParOf" srcId="{388A6953-F551-4E9E-9B02-48BF40F49253}" destId="{770BC5E8-80F1-480D-A9A5-D461A37C2565}" srcOrd="15" destOrd="0" presId="urn:microsoft.com/office/officeart/2005/8/layout/pyramid2"/>
    <dgm:cxn modelId="{2372CC7F-AA36-414A-A272-F34BA2BEDE6B}" type="presParOf" srcId="{388A6953-F551-4E9E-9B02-48BF40F49253}" destId="{CDB5ED38-26EE-4A33-83ED-2F7AF36ED9B7}" srcOrd="16" destOrd="0" presId="urn:microsoft.com/office/officeart/2005/8/layout/pyramid2"/>
    <dgm:cxn modelId="{476B044E-3E46-4EFF-B001-9C7E5E39151D}" type="presParOf" srcId="{388A6953-F551-4E9E-9B02-48BF40F49253}" destId="{C13E5BD4-D812-4255-843B-B5B3AEB801F8}" srcOrd="17" destOrd="0" presId="urn:microsoft.com/office/officeart/2005/8/layout/pyramid2"/>
    <dgm:cxn modelId="{FBD699AC-0BEC-4685-8CC4-2C4B2F224574}" type="presParOf" srcId="{388A6953-F551-4E9E-9B02-48BF40F49253}" destId="{57A66222-7CA6-4344-B82F-370E912E886A}" srcOrd="18" destOrd="0" presId="urn:microsoft.com/office/officeart/2005/8/layout/pyramid2"/>
    <dgm:cxn modelId="{40613882-95FF-4AB7-AF7E-D94CE35148DB}" type="presParOf" srcId="{388A6953-F551-4E9E-9B02-48BF40F49253}" destId="{15E81516-B8E5-452D-A630-50C975E87839}" srcOrd="19" destOrd="0" presId="urn:microsoft.com/office/officeart/2005/8/layout/pyramid2"/>
    <dgm:cxn modelId="{E6D760D9-B41F-4077-B332-C4BBE2FC42FB}" type="presParOf" srcId="{388A6953-F551-4E9E-9B02-48BF40F49253}" destId="{1F037F9A-56E4-4AA7-8920-1BD18E6759A8}" srcOrd="20" destOrd="0" presId="urn:microsoft.com/office/officeart/2005/8/layout/pyramid2"/>
    <dgm:cxn modelId="{715FBF3F-FEE2-493A-8753-8C10DF0B8894}" type="presParOf" srcId="{388A6953-F551-4E9E-9B02-48BF40F49253}" destId="{DDF1132C-AD46-4D42-A145-AFAC10BD322B}" srcOrd="21" destOrd="0" presId="urn:microsoft.com/office/officeart/2005/8/layout/pyramid2"/>
    <dgm:cxn modelId="{7A46B7B9-066B-4155-B86A-E5D07C3C693D}" type="presParOf" srcId="{388A6953-F551-4E9E-9B02-48BF40F49253}" destId="{E9F6ADEF-6EC0-4907-807F-FE4503EFBA5F}" srcOrd="22" destOrd="0" presId="urn:microsoft.com/office/officeart/2005/8/layout/pyramid2"/>
    <dgm:cxn modelId="{C1283914-6A7B-4818-80D8-1EAB6418192E}" type="presParOf" srcId="{388A6953-F551-4E9E-9B02-48BF40F49253}" destId="{D5C5DDA3-DE6C-46F8-9B8C-24AADA947736}" srcOrd="23" destOrd="0" presId="urn:microsoft.com/office/officeart/2005/8/layout/pyramid2"/>
    <dgm:cxn modelId="{97FF751E-F421-41F5-AE4F-51AB9DC76277}" type="presParOf" srcId="{388A6953-F551-4E9E-9B02-48BF40F49253}" destId="{4F003FD3-ABDD-4D58-8D6F-0D1711938D31}" srcOrd="24" destOrd="0" presId="urn:microsoft.com/office/officeart/2005/8/layout/pyramid2"/>
    <dgm:cxn modelId="{5E5316D0-1AB0-4DC5-A87D-B855A45015CA}" type="presParOf" srcId="{388A6953-F551-4E9E-9B02-48BF40F49253}" destId="{9D03C925-38DF-4980-8872-2B67C0BF2603}" srcOrd="2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991DF-F5FB-4C5E-A95D-7FB40B6487E8}">
      <dsp:nvSpPr>
        <dsp:cNvPr id="0" name=""/>
        <dsp:cNvSpPr/>
      </dsp:nvSpPr>
      <dsp:spPr>
        <a:xfrm>
          <a:off x="163829" y="0"/>
          <a:ext cx="1371600" cy="137160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3D7B3-16E9-4E4B-BED8-0E812E7B6908}">
      <dsp:nvSpPr>
        <dsp:cNvPr id="0" name=""/>
        <dsp:cNvSpPr/>
      </dsp:nvSpPr>
      <dsp:spPr>
        <a:xfrm>
          <a:off x="849629" y="13729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SCANNING OF ENVIRONMENT</a:t>
          </a:r>
        </a:p>
      </dsp:txBody>
      <dsp:txXfrm>
        <a:off x="853291" y="140955"/>
        <a:ext cx="884216" cy="67685"/>
      </dsp:txXfrm>
    </dsp:sp>
    <dsp:sp modelId="{E9B78778-7C1B-4A2C-A239-09793E94CE3D}">
      <dsp:nvSpPr>
        <dsp:cNvPr id="0" name=""/>
        <dsp:cNvSpPr/>
      </dsp:nvSpPr>
      <dsp:spPr>
        <a:xfrm>
          <a:off x="849629" y="22167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"/>
              <a:satOff val="-119"/>
              <a:lumOff val="2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LOCATING BUSINESS OPPORTUNITY</a:t>
          </a:r>
        </a:p>
      </dsp:txBody>
      <dsp:txXfrm>
        <a:off x="853291" y="225341"/>
        <a:ext cx="884216" cy="67685"/>
      </dsp:txXfrm>
    </dsp:sp>
    <dsp:sp modelId="{4379FE50-C845-4826-8995-95CE70B83D56}">
      <dsp:nvSpPr>
        <dsp:cNvPr id="0" name=""/>
        <dsp:cNvSpPr/>
      </dsp:nvSpPr>
      <dsp:spPr>
        <a:xfrm>
          <a:off x="849629" y="306065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36485"/>
              <a:satOff val="-239"/>
              <a:lumOff val="4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CONVERTING OPPORTUNITY INTO REALITY</a:t>
          </a:r>
        </a:p>
      </dsp:txBody>
      <dsp:txXfrm>
        <a:off x="853291" y="309727"/>
        <a:ext cx="884216" cy="67685"/>
      </dsp:txXfrm>
    </dsp:sp>
    <dsp:sp modelId="{B12C3604-81C7-4993-A6A3-2E69268BE27A}">
      <dsp:nvSpPr>
        <dsp:cNvPr id="0" name=""/>
        <dsp:cNvSpPr/>
      </dsp:nvSpPr>
      <dsp:spPr>
        <a:xfrm>
          <a:off x="849629" y="39045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4727"/>
              <a:satOff val="-358"/>
              <a:lumOff val="61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 RESEARCH</a:t>
          </a:r>
        </a:p>
      </dsp:txBody>
      <dsp:txXfrm>
        <a:off x="853291" y="394112"/>
        <a:ext cx="884216" cy="67685"/>
      </dsp:txXfrm>
    </dsp:sp>
    <dsp:sp modelId="{3FE72634-F357-47A3-B9B3-2B34FBCC5518}">
      <dsp:nvSpPr>
        <dsp:cNvPr id="0" name=""/>
        <dsp:cNvSpPr/>
      </dsp:nvSpPr>
      <dsp:spPr>
        <a:xfrm>
          <a:off x="849629" y="474836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72969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DEVELOPING A BUSINESS PLAN</a:t>
          </a:r>
        </a:p>
      </dsp:txBody>
      <dsp:txXfrm>
        <a:off x="853291" y="478498"/>
        <a:ext cx="884216" cy="67685"/>
      </dsp:txXfrm>
    </dsp:sp>
    <dsp:sp modelId="{574C542E-F1A4-493E-8D45-BDAC3F93B04D}">
      <dsp:nvSpPr>
        <dsp:cNvPr id="0" name=""/>
        <dsp:cNvSpPr/>
      </dsp:nvSpPr>
      <dsp:spPr>
        <a:xfrm>
          <a:off x="849629" y="559221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91211"/>
              <a:satOff val="-596"/>
              <a:lumOff val="102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TECHNO ECONOMIC FEASIBILITY</a:t>
          </a:r>
        </a:p>
      </dsp:txBody>
      <dsp:txXfrm>
        <a:off x="853291" y="562883"/>
        <a:ext cx="884216" cy="67685"/>
      </dsp:txXfrm>
    </dsp:sp>
    <dsp:sp modelId="{98995599-16FA-4134-8F94-A606E6DC6743}">
      <dsp:nvSpPr>
        <dsp:cNvPr id="0" name=""/>
        <dsp:cNvSpPr/>
      </dsp:nvSpPr>
      <dsp:spPr>
        <a:xfrm>
          <a:off x="849629" y="643607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PREPARARTION OF FEASIBILITY REPORT</a:t>
          </a:r>
        </a:p>
      </dsp:txBody>
      <dsp:txXfrm>
        <a:off x="853291" y="647269"/>
        <a:ext cx="884216" cy="67685"/>
      </dsp:txXfrm>
    </dsp:sp>
    <dsp:sp modelId="{83C5D32A-77AD-41A8-90BC-025A6BA9E3FE}">
      <dsp:nvSpPr>
        <dsp:cNvPr id="0" name=""/>
        <dsp:cNvSpPr/>
      </dsp:nvSpPr>
      <dsp:spPr>
        <a:xfrm>
          <a:off x="849629" y="727992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27696"/>
              <a:satOff val="-835"/>
              <a:lumOff val="143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ACCUMULATING RESOURCES</a:t>
          </a:r>
        </a:p>
      </dsp:txBody>
      <dsp:txXfrm>
        <a:off x="853291" y="731654"/>
        <a:ext cx="884216" cy="67685"/>
      </dsp:txXfrm>
    </dsp:sp>
    <dsp:sp modelId="{CDB5ED38-26EE-4A33-83ED-2F7AF36ED9B7}">
      <dsp:nvSpPr>
        <dsp:cNvPr id="0" name=""/>
        <dsp:cNvSpPr/>
      </dsp:nvSpPr>
      <dsp:spPr>
        <a:xfrm>
          <a:off x="849629" y="812378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45938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FINANCIAL PREPARATION</a:t>
          </a:r>
        </a:p>
      </dsp:txBody>
      <dsp:txXfrm>
        <a:off x="853291" y="816040"/>
        <a:ext cx="884216" cy="67685"/>
      </dsp:txXfrm>
    </dsp:sp>
    <dsp:sp modelId="{57A66222-7CA6-4344-B82F-370E912E886A}">
      <dsp:nvSpPr>
        <dsp:cNvPr id="0" name=""/>
        <dsp:cNvSpPr/>
      </dsp:nvSpPr>
      <dsp:spPr>
        <a:xfrm>
          <a:off x="849629" y="89676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64180"/>
              <a:satOff val="-1073"/>
              <a:lumOff val="18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GENERATING FUNDS</a:t>
          </a:r>
        </a:p>
      </dsp:txBody>
      <dsp:txXfrm>
        <a:off x="853291" y="900425"/>
        <a:ext cx="884216" cy="67685"/>
      </dsp:txXfrm>
    </dsp:sp>
    <dsp:sp modelId="{1F037F9A-56E4-4AA7-8920-1BD18E6759A8}">
      <dsp:nvSpPr>
        <dsp:cNvPr id="0" name=""/>
        <dsp:cNvSpPr/>
      </dsp:nvSpPr>
      <dsp:spPr>
        <a:xfrm>
          <a:off x="849629" y="98114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3"/>
              <a:satOff val="-1193"/>
              <a:lumOff val="204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LEGAL ISSUESORGANIZING PRODUCTION</a:t>
          </a:r>
        </a:p>
      </dsp:txBody>
      <dsp:txXfrm>
        <a:off x="853291" y="984811"/>
        <a:ext cx="884216" cy="67685"/>
      </dsp:txXfrm>
    </dsp:sp>
    <dsp:sp modelId="{E9F6ADEF-6EC0-4907-807F-FE4503EFBA5F}">
      <dsp:nvSpPr>
        <dsp:cNvPr id="0" name=""/>
        <dsp:cNvSpPr/>
      </dsp:nvSpPr>
      <dsp:spPr>
        <a:xfrm>
          <a:off x="849629" y="1065534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00665"/>
              <a:satOff val="-1312"/>
              <a:lumOff val="22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MARKETING OF THE PRODUCTS</a:t>
          </a:r>
        </a:p>
      </dsp:txBody>
      <dsp:txXfrm>
        <a:off x="853291" y="1069196"/>
        <a:ext cx="884216" cy="67685"/>
      </dsp:txXfrm>
    </dsp:sp>
    <dsp:sp modelId="{4F003FD3-ABDD-4D58-8D6F-0D1711938D31}">
      <dsp:nvSpPr>
        <dsp:cNvPr id="0" name=""/>
        <dsp:cNvSpPr/>
      </dsp:nvSpPr>
      <dsp:spPr>
        <a:xfrm>
          <a:off x="849629" y="114992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MANAGING ENTREPRENEUR</a:t>
          </a:r>
        </a:p>
      </dsp:txBody>
      <dsp:txXfrm>
        <a:off x="853291" y="1153582"/>
        <a:ext cx="884216" cy="67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991DF-F5FB-4C5E-A95D-7FB40B6487E8}">
      <dsp:nvSpPr>
        <dsp:cNvPr id="0" name=""/>
        <dsp:cNvSpPr/>
      </dsp:nvSpPr>
      <dsp:spPr>
        <a:xfrm>
          <a:off x="163829" y="0"/>
          <a:ext cx="1371600" cy="137160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3D7B3-16E9-4E4B-BED8-0E812E7B6908}">
      <dsp:nvSpPr>
        <dsp:cNvPr id="0" name=""/>
        <dsp:cNvSpPr/>
      </dsp:nvSpPr>
      <dsp:spPr>
        <a:xfrm>
          <a:off x="849629" y="13729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SCANNING OF ENVIRONMENT</a:t>
          </a:r>
        </a:p>
      </dsp:txBody>
      <dsp:txXfrm>
        <a:off x="849629" y="137293"/>
        <a:ext cx="891540" cy="75009"/>
      </dsp:txXfrm>
    </dsp:sp>
    <dsp:sp modelId="{E9B78778-7C1B-4A2C-A239-09793E94CE3D}">
      <dsp:nvSpPr>
        <dsp:cNvPr id="0" name=""/>
        <dsp:cNvSpPr/>
      </dsp:nvSpPr>
      <dsp:spPr>
        <a:xfrm>
          <a:off x="849629" y="22167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"/>
              <a:satOff val="-119"/>
              <a:lumOff val="2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LOCATING BUSINESS OPPORTUNITY</a:t>
          </a:r>
        </a:p>
      </dsp:txBody>
      <dsp:txXfrm>
        <a:off x="849629" y="221679"/>
        <a:ext cx="891540" cy="75009"/>
      </dsp:txXfrm>
    </dsp:sp>
    <dsp:sp modelId="{4379FE50-C845-4826-8995-95CE70B83D56}">
      <dsp:nvSpPr>
        <dsp:cNvPr id="0" name=""/>
        <dsp:cNvSpPr/>
      </dsp:nvSpPr>
      <dsp:spPr>
        <a:xfrm>
          <a:off x="849629" y="306065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36485"/>
              <a:satOff val="-239"/>
              <a:lumOff val="4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CONVERTING OPPORTUNITY INTO REALITY</a:t>
          </a:r>
        </a:p>
      </dsp:txBody>
      <dsp:txXfrm>
        <a:off x="849629" y="306065"/>
        <a:ext cx="891540" cy="75009"/>
      </dsp:txXfrm>
    </dsp:sp>
    <dsp:sp modelId="{B12C3604-81C7-4993-A6A3-2E69268BE27A}">
      <dsp:nvSpPr>
        <dsp:cNvPr id="0" name=""/>
        <dsp:cNvSpPr/>
      </dsp:nvSpPr>
      <dsp:spPr>
        <a:xfrm>
          <a:off x="849629" y="39045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4727"/>
              <a:satOff val="-358"/>
              <a:lumOff val="61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 RESEARCH</a:t>
          </a:r>
        </a:p>
      </dsp:txBody>
      <dsp:txXfrm>
        <a:off x="849629" y="390450"/>
        <a:ext cx="891540" cy="75009"/>
      </dsp:txXfrm>
    </dsp:sp>
    <dsp:sp modelId="{3FE72634-F357-47A3-B9B3-2B34FBCC5518}">
      <dsp:nvSpPr>
        <dsp:cNvPr id="0" name=""/>
        <dsp:cNvSpPr/>
      </dsp:nvSpPr>
      <dsp:spPr>
        <a:xfrm>
          <a:off x="849629" y="474836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72969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DEVELOPING A BUSINESS PLAN</a:t>
          </a:r>
        </a:p>
      </dsp:txBody>
      <dsp:txXfrm>
        <a:off x="849629" y="474836"/>
        <a:ext cx="891540" cy="75009"/>
      </dsp:txXfrm>
    </dsp:sp>
    <dsp:sp modelId="{574C542E-F1A4-493E-8D45-BDAC3F93B04D}">
      <dsp:nvSpPr>
        <dsp:cNvPr id="0" name=""/>
        <dsp:cNvSpPr/>
      </dsp:nvSpPr>
      <dsp:spPr>
        <a:xfrm>
          <a:off x="849629" y="559221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91211"/>
              <a:satOff val="-596"/>
              <a:lumOff val="102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TECHNO ECONOMIC FEASIBILITY</a:t>
          </a:r>
        </a:p>
      </dsp:txBody>
      <dsp:txXfrm>
        <a:off x="849629" y="559221"/>
        <a:ext cx="891540" cy="75009"/>
      </dsp:txXfrm>
    </dsp:sp>
    <dsp:sp modelId="{98995599-16FA-4134-8F94-A606E6DC6743}">
      <dsp:nvSpPr>
        <dsp:cNvPr id="0" name=""/>
        <dsp:cNvSpPr/>
      </dsp:nvSpPr>
      <dsp:spPr>
        <a:xfrm>
          <a:off x="849629" y="643607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PREPARARTION OF FEASIBILITY REPORT</a:t>
          </a:r>
        </a:p>
      </dsp:txBody>
      <dsp:txXfrm>
        <a:off x="849629" y="643607"/>
        <a:ext cx="891540" cy="75009"/>
      </dsp:txXfrm>
    </dsp:sp>
    <dsp:sp modelId="{83C5D32A-77AD-41A8-90BC-025A6BA9E3FE}">
      <dsp:nvSpPr>
        <dsp:cNvPr id="0" name=""/>
        <dsp:cNvSpPr/>
      </dsp:nvSpPr>
      <dsp:spPr>
        <a:xfrm>
          <a:off x="849629" y="727992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27696"/>
              <a:satOff val="-835"/>
              <a:lumOff val="143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ACCUMULATING RESOURCES</a:t>
          </a:r>
        </a:p>
      </dsp:txBody>
      <dsp:txXfrm>
        <a:off x="849629" y="727992"/>
        <a:ext cx="891540" cy="75009"/>
      </dsp:txXfrm>
    </dsp:sp>
    <dsp:sp modelId="{CDB5ED38-26EE-4A33-83ED-2F7AF36ED9B7}">
      <dsp:nvSpPr>
        <dsp:cNvPr id="0" name=""/>
        <dsp:cNvSpPr/>
      </dsp:nvSpPr>
      <dsp:spPr>
        <a:xfrm>
          <a:off x="849629" y="812378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45938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FINANCIAL PREPARATION</a:t>
          </a:r>
        </a:p>
      </dsp:txBody>
      <dsp:txXfrm>
        <a:off x="849629" y="812378"/>
        <a:ext cx="891540" cy="75009"/>
      </dsp:txXfrm>
    </dsp:sp>
    <dsp:sp modelId="{57A66222-7CA6-4344-B82F-370E912E886A}">
      <dsp:nvSpPr>
        <dsp:cNvPr id="0" name=""/>
        <dsp:cNvSpPr/>
      </dsp:nvSpPr>
      <dsp:spPr>
        <a:xfrm>
          <a:off x="849629" y="89676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64180"/>
              <a:satOff val="-1073"/>
              <a:lumOff val="18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GENERATING FUNDS</a:t>
          </a:r>
        </a:p>
      </dsp:txBody>
      <dsp:txXfrm>
        <a:off x="849629" y="896763"/>
        <a:ext cx="891540" cy="75009"/>
      </dsp:txXfrm>
    </dsp:sp>
    <dsp:sp modelId="{1F037F9A-56E4-4AA7-8920-1BD18E6759A8}">
      <dsp:nvSpPr>
        <dsp:cNvPr id="0" name=""/>
        <dsp:cNvSpPr/>
      </dsp:nvSpPr>
      <dsp:spPr>
        <a:xfrm>
          <a:off x="849629" y="98114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3"/>
              <a:satOff val="-1193"/>
              <a:lumOff val="204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LEGAL ISSUESORGANIZING PRODUCTION</a:t>
          </a:r>
        </a:p>
      </dsp:txBody>
      <dsp:txXfrm>
        <a:off x="849629" y="981149"/>
        <a:ext cx="891540" cy="75009"/>
      </dsp:txXfrm>
    </dsp:sp>
    <dsp:sp modelId="{E9F6ADEF-6EC0-4907-807F-FE4503EFBA5F}">
      <dsp:nvSpPr>
        <dsp:cNvPr id="0" name=""/>
        <dsp:cNvSpPr/>
      </dsp:nvSpPr>
      <dsp:spPr>
        <a:xfrm>
          <a:off x="849629" y="1065534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00665"/>
              <a:satOff val="-1312"/>
              <a:lumOff val="22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MARKETING OF THE PRODUCTS</a:t>
          </a:r>
        </a:p>
      </dsp:txBody>
      <dsp:txXfrm>
        <a:off x="849629" y="1065534"/>
        <a:ext cx="891540" cy="75009"/>
      </dsp:txXfrm>
    </dsp:sp>
    <dsp:sp modelId="{4F003FD3-ABDD-4D58-8D6F-0D1711938D31}">
      <dsp:nvSpPr>
        <dsp:cNvPr id="0" name=""/>
        <dsp:cNvSpPr/>
      </dsp:nvSpPr>
      <dsp:spPr>
        <a:xfrm>
          <a:off x="849629" y="114992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MANAGING ENTREPRENEUR</a:t>
          </a:r>
        </a:p>
      </dsp:txBody>
      <dsp:txXfrm>
        <a:off x="849629" y="1149920"/>
        <a:ext cx="891540" cy="75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991DF-F5FB-4C5E-A95D-7FB40B6487E8}">
      <dsp:nvSpPr>
        <dsp:cNvPr id="0" name=""/>
        <dsp:cNvSpPr/>
      </dsp:nvSpPr>
      <dsp:spPr>
        <a:xfrm>
          <a:off x="163829" y="0"/>
          <a:ext cx="1371600" cy="137160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3D7B3-16E9-4E4B-BED8-0E812E7B6908}">
      <dsp:nvSpPr>
        <dsp:cNvPr id="0" name=""/>
        <dsp:cNvSpPr/>
      </dsp:nvSpPr>
      <dsp:spPr>
        <a:xfrm>
          <a:off x="849629" y="13729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SCANNING OF ENVIRONMENT</a:t>
          </a:r>
        </a:p>
      </dsp:txBody>
      <dsp:txXfrm>
        <a:off x="849629" y="137293"/>
        <a:ext cx="891540" cy="75009"/>
      </dsp:txXfrm>
    </dsp:sp>
    <dsp:sp modelId="{E9B78778-7C1B-4A2C-A239-09793E94CE3D}">
      <dsp:nvSpPr>
        <dsp:cNvPr id="0" name=""/>
        <dsp:cNvSpPr/>
      </dsp:nvSpPr>
      <dsp:spPr>
        <a:xfrm>
          <a:off x="849629" y="22167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"/>
              <a:satOff val="-119"/>
              <a:lumOff val="2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LOCATING BUSINESS OPPORTUNITY</a:t>
          </a:r>
        </a:p>
      </dsp:txBody>
      <dsp:txXfrm>
        <a:off x="849629" y="221679"/>
        <a:ext cx="891540" cy="75009"/>
      </dsp:txXfrm>
    </dsp:sp>
    <dsp:sp modelId="{4379FE50-C845-4826-8995-95CE70B83D56}">
      <dsp:nvSpPr>
        <dsp:cNvPr id="0" name=""/>
        <dsp:cNvSpPr/>
      </dsp:nvSpPr>
      <dsp:spPr>
        <a:xfrm>
          <a:off x="849629" y="306065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36485"/>
              <a:satOff val="-239"/>
              <a:lumOff val="4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CONVERTING OPPORTUNITY INTO REALITY</a:t>
          </a:r>
        </a:p>
      </dsp:txBody>
      <dsp:txXfrm>
        <a:off x="849629" y="306065"/>
        <a:ext cx="891540" cy="75009"/>
      </dsp:txXfrm>
    </dsp:sp>
    <dsp:sp modelId="{B12C3604-81C7-4993-A6A3-2E69268BE27A}">
      <dsp:nvSpPr>
        <dsp:cNvPr id="0" name=""/>
        <dsp:cNvSpPr/>
      </dsp:nvSpPr>
      <dsp:spPr>
        <a:xfrm>
          <a:off x="849629" y="39045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4727"/>
              <a:satOff val="-358"/>
              <a:lumOff val="61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 RESEARCH</a:t>
          </a:r>
        </a:p>
      </dsp:txBody>
      <dsp:txXfrm>
        <a:off x="849629" y="390450"/>
        <a:ext cx="891540" cy="75009"/>
      </dsp:txXfrm>
    </dsp:sp>
    <dsp:sp modelId="{3FE72634-F357-47A3-B9B3-2B34FBCC5518}">
      <dsp:nvSpPr>
        <dsp:cNvPr id="0" name=""/>
        <dsp:cNvSpPr/>
      </dsp:nvSpPr>
      <dsp:spPr>
        <a:xfrm>
          <a:off x="849629" y="474836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72969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DEVELOPING A BUSINESS PLAN</a:t>
          </a:r>
        </a:p>
      </dsp:txBody>
      <dsp:txXfrm>
        <a:off x="849629" y="474836"/>
        <a:ext cx="891540" cy="75009"/>
      </dsp:txXfrm>
    </dsp:sp>
    <dsp:sp modelId="{574C542E-F1A4-493E-8D45-BDAC3F93B04D}">
      <dsp:nvSpPr>
        <dsp:cNvPr id="0" name=""/>
        <dsp:cNvSpPr/>
      </dsp:nvSpPr>
      <dsp:spPr>
        <a:xfrm>
          <a:off x="849629" y="559221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91211"/>
              <a:satOff val="-596"/>
              <a:lumOff val="102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TECHNO ECONOMIC FEASIBILITY</a:t>
          </a:r>
        </a:p>
      </dsp:txBody>
      <dsp:txXfrm>
        <a:off x="849629" y="559221"/>
        <a:ext cx="891540" cy="75009"/>
      </dsp:txXfrm>
    </dsp:sp>
    <dsp:sp modelId="{98995599-16FA-4134-8F94-A606E6DC6743}">
      <dsp:nvSpPr>
        <dsp:cNvPr id="0" name=""/>
        <dsp:cNvSpPr/>
      </dsp:nvSpPr>
      <dsp:spPr>
        <a:xfrm>
          <a:off x="849629" y="643607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PREPARARTION OF FEASIBILITY REPORT</a:t>
          </a:r>
        </a:p>
      </dsp:txBody>
      <dsp:txXfrm>
        <a:off x="849629" y="643607"/>
        <a:ext cx="891540" cy="75009"/>
      </dsp:txXfrm>
    </dsp:sp>
    <dsp:sp modelId="{83C5D32A-77AD-41A8-90BC-025A6BA9E3FE}">
      <dsp:nvSpPr>
        <dsp:cNvPr id="0" name=""/>
        <dsp:cNvSpPr/>
      </dsp:nvSpPr>
      <dsp:spPr>
        <a:xfrm>
          <a:off x="849629" y="727992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27696"/>
              <a:satOff val="-835"/>
              <a:lumOff val="143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ACCUMULATING RESOURCES</a:t>
          </a:r>
        </a:p>
      </dsp:txBody>
      <dsp:txXfrm>
        <a:off x="849629" y="727992"/>
        <a:ext cx="891540" cy="75009"/>
      </dsp:txXfrm>
    </dsp:sp>
    <dsp:sp modelId="{CDB5ED38-26EE-4A33-83ED-2F7AF36ED9B7}">
      <dsp:nvSpPr>
        <dsp:cNvPr id="0" name=""/>
        <dsp:cNvSpPr/>
      </dsp:nvSpPr>
      <dsp:spPr>
        <a:xfrm>
          <a:off x="849629" y="812378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45938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FINANCIAL PREPARATION</a:t>
          </a:r>
        </a:p>
      </dsp:txBody>
      <dsp:txXfrm>
        <a:off x="849629" y="812378"/>
        <a:ext cx="891540" cy="75009"/>
      </dsp:txXfrm>
    </dsp:sp>
    <dsp:sp modelId="{57A66222-7CA6-4344-B82F-370E912E886A}">
      <dsp:nvSpPr>
        <dsp:cNvPr id="0" name=""/>
        <dsp:cNvSpPr/>
      </dsp:nvSpPr>
      <dsp:spPr>
        <a:xfrm>
          <a:off x="849629" y="89676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64180"/>
              <a:satOff val="-1073"/>
              <a:lumOff val="18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GENERATING FUNDS</a:t>
          </a:r>
        </a:p>
      </dsp:txBody>
      <dsp:txXfrm>
        <a:off x="849629" y="896763"/>
        <a:ext cx="891540" cy="75009"/>
      </dsp:txXfrm>
    </dsp:sp>
    <dsp:sp modelId="{1F037F9A-56E4-4AA7-8920-1BD18E6759A8}">
      <dsp:nvSpPr>
        <dsp:cNvPr id="0" name=""/>
        <dsp:cNvSpPr/>
      </dsp:nvSpPr>
      <dsp:spPr>
        <a:xfrm>
          <a:off x="849629" y="98114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3"/>
              <a:satOff val="-1193"/>
              <a:lumOff val="204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LEGAL ISSUESORGANIZING PRODUCTION</a:t>
          </a:r>
        </a:p>
      </dsp:txBody>
      <dsp:txXfrm>
        <a:off x="849629" y="981149"/>
        <a:ext cx="891540" cy="75009"/>
      </dsp:txXfrm>
    </dsp:sp>
    <dsp:sp modelId="{E9F6ADEF-6EC0-4907-807F-FE4503EFBA5F}">
      <dsp:nvSpPr>
        <dsp:cNvPr id="0" name=""/>
        <dsp:cNvSpPr/>
      </dsp:nvSpPr>
      <dsp:spPr>
        <a:xfrm>
          <a:off x="849629" y="1065534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00665"/>
              <a:satOff val="-1312"/>
              <a:lumOff val="22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MARKETING OF THE PRODUCTS</a:t>
          </a:r>
        </a:p>
      </dsp:txBody>
      <dsp:txXfrm>
        <a:off x="849629" y="1065534"/>
        <a:ext cx="891540" cy="75009"/>
      </dsp:txXfrm>
    </dsp:sp>
    <dsp:sp modelId="{4F003FD3-ABDD-4D58-8D6F-0D1711938D31}">
      <dsp:nvSpPr>
        <dsp:cNvPr id="0" name=""/>
        <dsp:cNvSpPr/>
      </dsp:nvSpPr>
      <dsp:spPr>
        <a:xfrm>
          <a:off x="849629" y="114992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MANAGING ENTREPRENEUR</a:t>
          </a:r>
        </a:p>
      </dsp:txBody>
      <dsp:txXfrm>
        <a:off x="849629" y="1149920"/>
        <a:ext cx="891540" cy="750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991DF-F5FB-4C5E-A95D-7FB40B6487E8}">
      <dsp:nvSpPr>
        <dsp:cNvPr id="0" name=""/>
        <dsp:cNvSpPr/>
      </dsp:nvSpPr>
      <dsp:spPr>
        <a:xfrm>
          <a:off x="163829" y="0"/>
          <a:ext cx="1371600" cy="137160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3D7B3-16E9-4E4B-BED8-0E812E7B6908}">
      <dsp:nvSpPr>
        <dsp:cNvPr id="0" name=""/>
        <dsp:cNvSpPr/>
      </dsp:nvSpPr>
      <dsp:spPr>
        <a:xfrm>
          <a:off x="849629" y="13729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SCANNING OF ENVIRONMENT</a:t>
          </a:r>
        </a:p>
      </dsp:txBody>
      <dsp:txXfrm>
        <a:off x="849629" y="137293"/>
        <a:ext cx="891540" cy="75009"/>
      </dsp:txXfrm>
    </dsp:sp>
    <dsp:sp modelId="{E9B78778-7C1B-4A2C-A239-09793E94CE3D}">
      <dsp:nvSpPr>
        <dsp:cNvPr id="0" name=""/>
        <dsp:cNvSpPr/>
      </dsp:nvSpPr>
      <dsp:spPr>
        <a:xfrm>
          <a:off x="849629" y="22167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"/>
              <a:satOff val="-119"/>
              <a:lumOff val="2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LOCATING BUSINESS OPPORTUNITY</a:t>
          </a:r>
        </a:p>
      </dsp:txBody>
      <dsp:txXfrm>
        <a:off x="849629" y="221679"/>
        <a:ext cx="891540" cy="75009"/>
      </dsp:txXfrm>
    </dsp:sp>
    <dsp:sp modelId="{4379FE50-C845-4826-8995-95CE70B83D56}">
      <dsp:nvSpPr>
        <dsp:cNvPr id="0" name=""/>
        <dsp:cNvSpPr/>
      </dsp:nvSpPr>
      <dsp:spPr>
        <a:xfrm>
          <a:off x="849629" y="306065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36485"/>
              <a:satOff val="-239"/>
              <a:lumOff val="4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CONVERTING OPPORTUNITY INTO REALITY</a:t>
          </a:r>
        </a:p>
      </dsp:txBody>
      <dsp:txXfrm>
        <a:off x="849629" y="306065"/>
        <a:ext cx="891540" cy="75009"/>
      </dsp:txXfrm>
    </dsp:sp>
    <dsp:sp modelId="{B12C3604-81C7-4993-A6A3-2E69268BE27A}">
      <dsp:nvSpPr>
        <dsp:cNvPr id="0" name=""/>
        <dsp:cNvSpPr/>
      </dsp:nvSpPr>
      <dsp:spPr>
        <a:xfrm>
          <a:off x="849629" y="39045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4727"/>
              <a:satOff val="-358"/>
              <a:lumOff val="61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 RESEARCH</a:t>
          </a:r>
        </a:p>
      </dsp:txBody>
      <dsp:txXfrm>
        <a:off x="849629" y="390450"/>
        <a:ext cx="891540" cy="75009"/>
      </dsp:txXfrm>
    </dsp:sp>
    <dsp:sp modelId="{3FE72634-F357-47A3-B9B3-2B34FBCC5518}">
      <dsp:nvSpPr>
        <dsp:cNvPr id="0" name=""/>
        <dsp:cNvSpPr/>
      </dsp:nvSpPr>
      <dsp:spPr>
        <a:xfrm>
          <a:off x="849629" y="474836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72969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DEVELOPING A BUSINESS PLAN</a:t>
          </a:r>
        </a:p>
      </dsp:txBody>
      <dsp:txXfrm>
        <a:off x="849629" y="474836"/>
        <a:ext cx="891540" cy="75009"/>
      </dsp:txXfrm>
    </dsp:sp>
    <dsp:sp modelId="{574C542E-F1A4-493E-8D45-BDAC3F93B04D}">
      <dsp:nvSpPr>
        <dsp:cNvPr id="0" name=""/>
        <dsp:cNvSpPr/>
      </dsp:nvSpPr>
      <dsp:spPr>
        <a:xfrm>
          <a:off x="849629" y="559221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91211"/>
              <a:satOff val="-596"/>
              <a:lumOff val="102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TECHNO ECONOMIC FEASIBILITY</a:t>
          </a:r>
        </a:p>
      </dsp:txBody>
      <dsp:txXfrm>
        <a:off x="849629" y="559221"/>
        <a:ext cx="891540" cy="75009"/>
      </dsp:txXfrm>
    </dsp:sp>
    <dsp:sp modelId="{98995599-16FA-4134-8F94-A606E6DC6743}">
      <dsp:nvSpPr>
        <dsp:cNvPr id="0" name=""/>
        <dsp:cNvSpPr/>
      </dsp:nvSpPr>
      <dsp:spPr>
        <a:xfrm>
          <a:off x="849629" y="643607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PREPARARTION OF FEASIBILITY REPORT</a:t>
          </a:r>
        </a:p>
      </dsp:txBody>
      <dsp:txXfrm>
        <a:off x="849629" y="643607"/>
        <a:ext cx="891540" cy="75009"/>
      </dsp:txXfrm>
    </dsp:sp>
    <dsp:sp modelId="{83C5D32A-77AD-41A8-90BC-025A6BA9E3FE}">
      <dsp:nvSpPr>
        <dsp:cNvPr id="0" name=""/>
        <dsp:cNvSpPr/>
      </dsp:nvSpPr>
      <dsp:spPr>
        <a:xfrm>
          <a:off x="849629" y="727992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27696"/>
              <a:satOff val="-835"/>
              <a:lumOff val="143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ACCUMULATING RESOURCES</a:t>
          </a:r>
        </a:p>
      </dsp:txBody>
      <dsp:txXfrm>
        <a:off x="849629" y="727992"/>
        <a:ext cx="891540" cy="75009"/>
      </dsp:txXfrm>
    </dsp:sp>
    <dsp:sp modelId="{CDB5ED38-26EE-4A33-83ED-2F7AF36ED9B7}">
      <dsp:nvSpPr>
        <dsp:cNvPr id="0" name=""/>
        <dsp:cNvSpPr/>
      </dsp:nvSpPr>
      <dsp:spPr>
        <a:xfrm>
          <a:off x="849629" y="812378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45938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FINANCIAL PREPARATION</a:t>
          </a:r>
        </a:p>
      </dsp:txBody>
      <dsp:txXfrm>
        <a:off x="849629" y="812378"/>
        <a:ext cx="891540" cy="75009"/>
      </dsp:txXfrm>
    </dsp:sp>
    <dsp:sp modelId="{57A66222-7CA6-4344-B82F-370E912E886A}">
      <dsp:nvSpPr>
        <dsp:cNvPr id="0" name=""/>
        <dsp:cNvSpPr/>
      </dsp:nvSpPr>
      <dsp:spPr>
        <a:xfrm>
          <a:off x="849629" y="89676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64180"/>
              <a:satOff val="-1073"/>
              <a:lumOff val="18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GENERATING FUNDS</a:t>
          </a:r>
        </a:p>
      </dsp:txBody>
      <dsp:txXfrm>
        <a:off x="849629" y="896763"/>
        <a:ext cx="891540" cy="75009"/>
      </dsp:txXfrm>
    </dsp:sp>
    <dsp:sp modelId="{1F037F9A-56E4-4AA7-8920-1BD18E6759A8}">
      <dsp:nvSpPr>
        <dsp:cNvPr id="0" name=""/>
        <dsp:cNvSpPr/>
      </dsp:nvSpPr>
      <dsp:spPr>
        <a:xfrm>
          <a:off x="849629" y="98114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3"/>
              <a:satOff val="-1193"/>
              <a:lumOff val="204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LEGAL ISSUESORGANIZING PRODUCTION</a:t>
          </a:r>
        </a:p>
      </dsp:txBody>
      <dsp:txXfrm>
        <a:off x="849629" y="981149"/>
        <a:ext cx="891540" cy="75009"/>
      </dsp:txXfrm>
    </dsp:sp>
    <dsp:sp modelId="{E9F6ADEF-6EC0-4907-807F-FE4503EFBA5F}">
      <dsp:nvSpPr>
        <dsp:cNvPr id="0" name=""/>
        <dsp:cNvSpPr/>
      </dsp:nvSpPr>
      <dsp:spPr>
        <a:xfrm>
          <a:off x="849629" y="1065534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00665"/>
              <a:satOff val="-1312"/>
              <a:lumOff val="22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MARKETING OF THE PRODUCTS</a:t>
          </a:r>
        </a:p>
      </dsp:txBody>
      <dsp:txXfrm>
        <a:off x="849629" y="1065534"/>
        <a:ext cx="891540" cy="75009"/>
      </dsp:txXfrm>
    </dsp:sp>
    <dsp:sp modelId="{4F003FD3-ABDD-4D58-8D6F-0D1711938D31}">
      <dsp:nvSpPr>
        <dsp:cNvPr id="0" name=""/>
        <dsp:cNvSpPr/>
      </dsp:nvSpPr>
      <dsp:spPr>
        <a:xfrm>
          <a:off x="849629" y="114992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MANAGING ENTREPRENEUR</a:t>
          </a:r>
        </a:p>
      </dsp:txBody>
      <dsp:txXfrm>
        <a:off x="849629" y="1149920"/>
        <a:ext cx="891540" cy="750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991DF-F5FB-4C5E-A95D-7FB40B6487E8}">
      <dsp:nvSpPr>
        <dsp:cNvPr id="0" name=""/>
        <dsp:cNvSpPr/>
      </dsp:nvSpPr>
      <dsp:spPr>
        <a:xfrm>
          <a:off x="163829" y="0"/>
          <a:ext cx="1371600" cy="137160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3D7B3-16E9-4E4B-BED8-0E812E7B6908}">
      <dsp:nvSpPr>
        <dsp:cNvPr id="0" name=""/>
        <dsp:cNvSpPr/>
      </dsp:nvSpPr>
      <dsp:spPr>
        <a:xfrm>
          <a:off x="849629" y="13729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SCANNING OF ENVIRONMENT</a:t>
          </a:r>
        </a:p>
      </dsp:txBody>
      <dsp:txXfrm>
        <a:off x="849629" y="137293"/>
        <a:ext cx="891540" cy="75009"/>
      </dsp:txXfrm>
    </dsp:sp>
    <dsp:sp modelId="{E9B78778-7C1B-4A2C-A239-09793E94CE3D}">
      <dsp:nvSpPr>
        <dsp:cNvPr id="0" name=""/>
        <dsp:cNvSpPr/>
      </dsp:nvSpPr>
      <dsp:spPr>
        <a:xfrm>
          <a:off x="849629" y="22167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"/>
              <a:satOff val="-119"/>
              <a:lumOff val="2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LOCATING BUSINESS OPPORTUNITY</a:t>
          </a:r>
        </a:p>
      </dsp:txBody>
      <dsp:txXfrm>
        <a:off x="849629" y="221679"/>
        <a:ext cx="891540" cy="75009"/>
      </dsp:txXfrm>
    </dsp:sp>
    <dsp:sp modelId="{4379FE50-C845-4826-8995-95CE70B83D56}">
      <dsp:nvSpPr>
        <dsp:cNvPr id="0" name=""/>
        <dsp:cNvSpPr/>
      </dsp:nvSpPr>
      <dsp:spPr>
        <a:xfrm>
          <a:off x="849629" y="306065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36485"/>
              <a:satOff val="-239"/>
              <a:lumOff val="4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CONVERTING OPPORTUNITY INTO REALITY</a:t>
          </a:r>
        </a:p>
      </dsp:txBody>
      <dsp:txXfrm>
        <a:off x="849629" y="306065"/>
        <a:ext cx="891540" cy="75009"/>
      </dsp:txXfrm>
    </dsp:sp>
    <dsp:sp modelId="{B12C3604-81C7-4993-A6A3-2E69268BE27A}">
      <dsp:nvSpPr>
        <dsp:cNvPr id="0" name=""/>
        <dsp:cNvSpPr/>
      </dsp:nvSpPr>
      <dsp:spPr>
        <a:xfrm>
          <a:off x="849629" y="39045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4727"/>
              <a:satOff val="-358"/>
              <a:lumOff val="61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 RESEARCH</a:t>
          </a:r>
        </a:p>
      </dsp:txBody>
      <dsp:txXfrm>
        <a:off x="849629" y="390450"/>
        <a:ext cx="891540" cy="75009"/>
      </dsp:txXfrm>
    </dsp:sp>
    <dsp:sp modelId="{3FE72634-F357-47A3-B9B3-2B34FBCC5518}">
      <dsp:nvSpPr>
        <dsp:cNvPr id="0" name=""/>
        <dsp:cNvSpPr/>
      </dsp:nvSpPr>
      <dsp:spPr>
        <a:xfrm>
          <a:off x="849629" y="474836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72969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DEVELOPING A BUSINESS PLAN</a:t>
          </a:r>
        </a:p>
      </dsp:txBody>
      <dsp:txXfrm>
        <a:off x="849629" y="474836"/>
        <a:ext cx="891540" cy="75009"/>
      </dsp:txXfrm>
    </dsp:sp>
    <dsp:sp modelId="{574C542E-F1A4-493E-8D45-BDAC3F93B04D}">
      <dsp:nvSpPr>
        <dsp:cNvPr id="0" name=""/>
        <dsp:cNvSpPr/>
      </dsp:nvSpPr>
      <dsp:spPr>
        <a:xfrm>
          <a:off x="849629" y="559221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91211"/>
              <a:satOff val="-596"/>
              <a:lumOff val="102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TECHNO ECONOMIC FEASIBILITY</a:t>
          </a:r>
        </a:p>
      </dsp:txBody>
      <dsp:txXfrm>
        <a:off x="849629" y="559221"/>
        <a:ext cx="891540" cy="75009"/>
      </dsp:txXfrm>
    </dsp:sp>
    <dsp:sp modelId="{98995599-16FA-4134-8F94-A606E6DC6743}">
      <dsp:nvSpPr>
        <dsp:cNvPr id="0" name=""/>
        <dsp:cNvSpPr/>
      </dsp:nvSpPr>
      <dsp:spPr>
        <a:xfrm>
          <a:off x="849629" y="643607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PREPARARTION OF FEASIBILITY REPORT</a:t>
          </a:r>
        </a:p>
      </dsp:txBody>
      <dsp:txXfrm>
        <a:off x="849629" y="643607"/>
        <a:ext cx="891540" cy="75009"/>
      </dsp:txXfrm>
    </dsp:sp>
    <dsp:sp modelId="{83C5D32A-77AD-41A8-90BC-025A6BA9E3FE}">
      <dsp:nvSpPr>
        <dsp:cNvPr id="0" name=""/>
        <dsp:cNvSpPr/>
      </dsp:nvSpPr>
      <dsp:spPr>
        <a:xfrm>
          <a:off x="849629" y="727992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27696"/>
              <a:satOff val="-835"/>
              <a:lumOff val="143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ACCUMULATING RESOURCES</a:t>
          </a:r>
        </a:p>
      </dsp:txBody>
      <dsp:txXfrm>
        <a:off x="849629" y="727992"/>
        <a:ext cx="891540" cy="75009"/>
      </dsp:txXfrm>
    </dsp:sp>
    <dsp:sp modelId="{CDB5ED38-26EE-4A33-83ED-2F7AF36ED9B7}">
      <dsp:nvSpPr>
        <dsp:cNvPr id="0" name=""/>
        <dsp:cNvSpPr/>
      </dsp:nvSpPr>
      <dsp:spPr>
        <a:xfrm>
          <a:off x="849629" y="812378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45938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FINANCIAL PREPARATION</a:t>
          </a:r>
        </a:p>
      </dsp:txBody>
      <dsp:txXfrm>
        <a:off x="849629" y="812378"/>
        <a:ext cx="891540" cy="75009"/>
      </dsp:txXfrm>
    </dsp:sp>
    <dsp:sp modelId="{57A66222-7CA6-4344-B82F-370E912E886A}">
      <dsp:nvSpPr>
        <dsp:cNvPr id="0" name=""/>
        <dsp:cNvSpPr/>
      </dsp:nvSpPr>
      <dsp:spPr>
        <a:xfrm>
          <a:off x="849629" y="89676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64180"/>
              <a:satOff val="-1073"/>
              <a:lumOff val="18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GENERATING FUNDS</a:t>
          </a:r>
        </a:p>
      </dsp:txBody>
      <dsp:txXfrm>
        <a:off x="849629" y="896763"/>
        <a:ext cx="891540" cy="75009"/>
      </dsp:txXfrm>
    </dsp:sp>
    <dsp:sp modelId="{1F037F9A-56E4-4AA7-8920-1BD18E6759A8}">
      <dsp:nvSpPr>
        <dsp:cNvPr id="0" name=""/>
        <dsp:cNvSpPr/>
      </dsp:nvSpPr>
      <dsp:spPr>
        <a:xfrm>
          <a:off x="849629" y="98114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3"/>
              <a:satOff val="-1193"/>
              <a:lumOff val="204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LEGAL ISSUESORGANIZING PRODUCTION</a:t>
          </a:r>
        </a:p>
      </dsp:txBody>
      <dsp:txXfrm>
        <a:off x="849629" y="981149"/>
        <a:ext cx="891540" cy="75009"/>
      </dsp:txXfrm>
    </dsp:sp>
    <dsp:sp modelId="{E9F6ADEF-6EC0-4907-807F-FE4503EFBA5F}">
      <dsp:nvSpPr>
        <dsp:cNvPr id="0" name=""/>
        <dsp:cNvSpPr/>
      </dsp:nvSpPr>
      <dsp:spPr>
        <a:xfrm>
          <a:off x="849629" y="1065534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00665"/>
              <a:satOff val="-1312"/>
              <a:lumOff val="22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MARKETING OF THE PRODUCTS</a:t>
          </a:r>
        </a:p>
      </dsp:txBody>
      <dsp:txXfrm>
        <a:off x="849629" y="1065534"/>
        <a:ext cx="891540" cy="75009"/>
      </dsp:txXfrm>
    </dsp:sp>
    <dsp:sp modelId="{4F003FD3-ABDD-4D58-8D6F-0D1711938D31}">
      <dsp:nvSpPr>
        <dsp:cNvPr id="0" name=""/>
        <dsp:cNvSpPr/>
      </dsp:nvSpPr>
      <dsp:spPr>
        <a:xfrm>
          <a:off x="849629" y="114992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MANAGING ENTREPRENEUR</a:t>
          </a:r>
        </a:p>
      </dsp:txBody>
      <dsp:txXfrm>
        <a:off x="849629" y="1149920"/>
        <a:ext cx="891540" cy="750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991DF-F5FB-4C5E-A95D-7FB40B6487E8}">
      <dsp:nvSpPr>
        <dsp:cNvPr id="0" name=""/>
        <dsp:cNvSpPr/>
      </dsp:nvSpPr>
      <dsp:spPr>
        <a:xfrm>
          <a:off x="163829" y="0"/>
          <a:ext cx="1371600" cy="137160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3D7B3-16E9-4E4B-BED8-0E812E7B6908}">
      <dsp:nvSpPr>
        <dsp:cNvPr id="0" name=""/>
        <dsp:cNvSpPr/>
      </dsp:nvSpPr>
      <dsp:spPr>
        <a:xfrm>
          <a:off x="849629" y="13729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SCANNING OF ENVIRONMENT</a:t>
          </a:r>
        </a:p>
      </dsp:txBody>
      <dsp:txXfrm>
        <a:off x="849629" y="137293"/>
        <a:ext cx="891540" cy="75009"/>
      </dsp:txXfrm>
    </dsp:sp>
    <dsp:sp modelId="{E9B78778-7C1B-4A2C-A239-09793E94CE3D}">
      <dsp:nvSpPr>
        <dsp:cNvPr id="0" name=""/>
        <dsp:cNvSpPr/>
      </dsp:nvSpPr>
      <dsp:spPr>
        <a:xfrm>
          <a:off x="849629" y="22167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"/>
              <a:satOff val="-119"/>
              <a:lumOff val="2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LOCATING BUSINESS OPPORTUNITY</a:t>
          </a:r>
        </a:p>
      </dsp:txBody>
      <dsp:txXfrm>
        <a:off x="849629" y="221679"/>
        <a:ext cx="891540" cy="75009"/>
      </dsp:txXfrm>
    </dsp:sp>
    <dsp:sp modelId="{4379FE50-C845-4826-8995-95CE70B83D56}">
      <dsp:nvSpPr>
        <dsp:cNvPr id="0" name=""/>
        <dsp:cNvSpPr/>
      </dsp:nvSpPr>
      <dsp:spPr>
        <a:xfrm>
          <a:off x="849629" y="306065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36485"/>
              <a:satOff val="-239"/>
              <a:lumOff val="4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CONVERTING OPPORTUNITY INTO REALITY</a:t>
          </a:r>
        </a:p>
      </dsp:txBody>
      <dsp:txXfrm>
        <a:off x="849629" y="306065"/>
        <a:ext cx="891540" cy="75009"/>
      </dsp:txXfrm>
    </dsp:sp>
    <dsp:sp modelId="{B12C3604-81C7-4993-A6A3-2E69268BE27A}">
      <dsp:nvSpPr>
        <dsp:cNvPr id="0" name=""/>
        <dsp:cNvSpPr/>
      </dsp:nvSpPr>
      <dsp:spPr>
        <a:xfrm>
          <a:off x="849629" y="39045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4727"/>
              <a:satOff val="-358"/>
              <a:lumOff val="61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 RESEARCH</a:t>
          </a:r>
        </a:p>
      </dsp:txBody>
      <dsp:txXfrm>
        <a:off x="849629" y="390450"/>
        <a:ext cx="891540" cy="75009"/>
      </dsp:txXfrm>
    </dsp:sp>
    <dsp:sp modelId="{3FE72634-F357-47A3-B9B3-2B34FBCC5518}">
      <dsp:nvSpPr>
        <dsp:cNvPr id="0" name=""/>
        <dsp:cNvSpPr/>
      </dsp:nvSpPr>
      <dsp:spPr>
        <a:xfrm>
          <a:off x="849629" y="474836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72969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DEVELOPING A BUSINESS PLAN</a:t>
          </a:r>
        </a:p>
      </dsp:txBody>
      <dsp:txXfrm>
        <a:off x="849629" y="474836"/>
        <a:ext cx="891540" cy="75009"/>
      </dsp:txXfrm>
    </dsp:sp>
    <dsp:sp modelId="{574C542E-F1A4-493E-8D45-BDAC3F93B04D}">
      <dsp:nvSpPr>
        <dsp:cNvPr id="0" name=""/>
        <dsp:cNvSpPr/>
      </dsp:nvSpPr>
      <dsp:spPr>
        <a:xfrm>
          <a:off x="849629" y="559221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91211"/>
              <a:satOff val="-596"/>
              <a:lumOff val="102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TECHNO ECONOMIC FEASIBILITY</a:t>
          </a:r>
        </a:p>
      </dsp:txBody>
      <dsp:txXfrm>
        <a:off x="849629" y="559221"/>
        <a:ext cx="891540" cy="75009"/>
      </dsp:txXfrm>
    </dsp:sp>
    <dsp:sp modelId="{98995599-16FA-4134-8F94-A606E6DC6743}">
      <dsp:nvSpPr>
        <dsp:cNvPr id="0" name=""/>
        <dsp:cNvSpPr/>
      </dsp:nvSpPr>
      <dsp:spPr>
        <a:xfrm>
          <a:off x="849629" y="643607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PREPARARTION OF FEASIBILITY REPORT</a:t>
          </a:r>
        </a:p>
      </dsp:txBody>
      <dsp:txXfrm>
        <a:off x="849629" y="643607"/>
        <a:ext cx="891540" cy="75009"/>
      </dsp:txXfrm>
    </dsp:sp>
    <dsp:sp modelId="{83C5D32A-77AD-41A8-90BC-025A6BA9E3FE}">
      <dsp:nvSpPr>
        <dsp:cNvPr id="0" name=""/>
        <dsp:cNvSpPr/>
      </dsp:nvSpPr>
      <dsp:spPr>
        <a:xfrm>
          <a:off x="849629" y="727992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27696"/>
              <a:satOff val="-835"/>
              <a:lumOff val="143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ACCUMULATING RESOURCES</a:t>
          </a:r>
        </a:p>
      </dsp:txBody>
      <dsp:txXfrm>
        <a:off x="849629" y="727992"/>
        <a:ext cx="891540" cy="75009"/>
      </dsp:txXfrm>
    </dsp:sp>
    <dsp:sp modelId="{CDB5ED38-26EE-4A33-83ED-2F7AF36ED9B7}">
      <dsp:nvSpPr>
        <dsp:cNvPr id="0" name=""/>
        <dsp:cNvSpPr/>
      </dsp:nvSpPr>
      <dsp:spPr>
        <a:xfrm>
          <a:off x="849629" y="812378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45938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FINANCIAL PREPARATION</a:t>
          </a:r>
        </a:p>
      </dsp:txBody>
      <dsp:txXfrm>
        <a:off x="849629" y="812378"/>
        <a:ext cx="891540" cy="75009"/>
      </dsp:txXfrm>
    </dsp:sp>
    <dsp:sp modelId="{57A66222-7CA6-4344-B82F-370E912E886A}">
      <dsp:nvSpPr>
        <dsp:cNvPr id="0" name=""/>
        <dsp:cNvSpPr/>
      </dsp:nvSpPr>
      <dsp:spPr>
        <a:xfrm>
          <a:off x="849629" y="89676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64180"/>
              <a:satOff val="-1073"/>
              <a:lumOff val="18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GENERATING FUNDS</a:t>
          </a:r>
        </a:p>
      </dsp:txBody>
      <dsp:txXfrm>
        <a:off x="849629" y="896763"/>
        <a:ext cx="891540" cy="75009"/>
      </dsp:txXfrm>
    </dsp:sp>
    <dsp:sp modelId="{1F037F9A-56E4-4AA7-8920-1BD18E6759A8}">
      <dsp:nvSpPr>
        <dsp:cNvPr id="0" name=""/>
        <dsp:cNvSpPr/>
      </dsp:nvSpPr>
      <dsp:spPr>
        <a:xfrm>
          <a:off x="849629" y="98114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3"/>
              <a:satOff val="-1193"/>
              <a:lumOff val="204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LEGAL ISSUESORGANIZING PRODUCTION</a:t>
          </a:r>
        </a:p>
      </dsp:txBody>
      <dsp:txXfrm>
        <a:off x="849629" y="981149"/>
        <a:ext cx="891540" cy="75009"/>
      </dsp:txXfrm>
    </dsp:sp>
    <dsp:sp modelId="{E9F6ADEF-6EC0-4907-807F-FE4503EFBA5F}">
      <dsp:nvSpPr>
        <dsp:cNvPr id="0" name=""/>
        <dsp:cNvSpPr/>
      </dsp:nvSpPr>
      <dsp:spPr>
        <a:xfrm>
          <a:off x="849629" y="1065534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00665"/>
              <a:satOff val="-1312"/>
              <a:lumOff val="22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MARKETING OF THE PRODUCTS</a:t>
          </a:r>
        </a:p>
      </dsp:txBody>
      <dsp:txXfrm>
        <a:off x="849629" y="1065534"/>
        <a:ext cx="891540" cy="75009"/>
      </dsp:txXfrm>
    </dsp:sp>
    <dsp:sp modelId="{4F003FD3-ABDD-4D58-8D6F-0D1711938D31}">
      <dsp:nvSpPr>
        <dsp:cNvPr id="0" name=""/>
        <dsp:cNvSpPr/>
      </dsp:nvSpPr>
      <dsp:spPr>
        <a:xfrm>
          <a:off x="849629" y="114992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MANAGING ENTREPRENEUR</a:t>
          </a:r>
        </a:p>
      </dsp:txBody>
      <dsp:txXfrm>
        <a:off x="849629" y="1149920"/>
        <a:ext cx="891540" cy="750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991DF-F5FB-4C5E-A95D-7FB40B6487E8}">
      <dsp:nvSpPr>
        <dsp:cNvPr id="0" name=""/>
        <dsp:cNvSpPr/>
      </dsp:nvSpPr>
      <dsp:spPr>
        <a:xfrm>
          <a:off x="163829" y="0"/>
          <a:ext cx="1371600" cy="137160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3D7B3-16E9-4E4B-BED8-0E812E7B6908}">
      <dsp:nvSpPr>
        <dsp:cNvPr id="0" name=""/>
        <dsp:cNvSpPr/>
      </dsp:nvSpPr>
      <dsp:spPr>
        <a:xfrm>
          <a:off x="849629" y="13729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SCANNING OF ENVIRONMENT</a:t>
          </a:r>
        </a:p>
      </dsp:txBody>
      <dsp:txXfrm>
        <a:off x="849629" y="137293"/>
        <a:ext cx="891540" cy="75009"/>
      </dsp:txXfrm>
    </dsp:sp>
    <dsp:sp modelId="{E9B78778-7C1B-4A2C-A239-09793E94CE3D}">
      <dsp:nvSpPr>
        <dsp:cNvPr id="0" name=""/>
        <dsp:cNvSpPr/>
      </dsp:nvSpPr>
      <dsp:spPr>
        <a:xfrm>
          <a:off x="849629" y="22167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"/>
              <a:satOff val="-119"/>
              <a:lumOff val="2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LOCATING BUSINESS OPPORTUNITY</a:t>
          </a:r>
        </a:p>
      </dsp:txBody>
      <dsp:txXfrm>
        <a:off x="849629" y="221679"/>
        <a:ext cx="891540" cy="75009"/>
      </dsp:txXfrm>
    </dsp:sp>
    <dsp:sp modelId="{4379FE50-C845-4826-8995-95CE70B83D56}">
      <dsp:nvSpPr>
        <dsp:cNvPr id="0" name=""/>
        <dsp:cNvSpPr/>
      </dsp:nvSpPr>
      <dsp:spPr>
        <a:xfrm>
          <a:off x="849629" y="306065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36485"/>
              <a:satOff val="-239"/>
              <a:lumOff val="4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CONVERTING OPPORTUNITY INTO REALITY</a:t>
          </a:r>
        </a:p>
      </dsp:txBody>
      <dsp:txXfrm>
        <a:off x="849629" y="306065"/>
        <a:ext cx="891540" cy="75009"/>
      </dsp:txXfrm>
    </dsp:sp>
    <dsp:sp modelId="{B12C3604-81C7-4993-A6A3-2E69268BE27A}">
      <dsp:nvSpPr>
        <dsp:cNvPr id="0" name=""/>
        <dsp:cNvSpPr/>
      </dsp:nvSpPr>
      <dsp:spPr>
        <a:xfrm>
          <a:off x="849629" y="39045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4727"/>
              <a:satOff val="-358"/>
              <a:lumOff val="61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 RESEARCH</a:t>
          </a:r>
        </a:p>
      </dsp:txBody>
      <dsp:txXfrm>
        <a:off x="849629" y="390450"/>
        <a:ext cx="891540" cy="75009"/>
      </dsp:txXfrm>
    </dsp:sp>
    <dsp:sp modelId="{3FE72634-F357-47A3-B9B3-2B34FBCC5518}">
      <dsp:nvSpPr>
        <dsp:cNvPr id="0" name=""/>
        <dsp:cNvSpPr/>
      </dsp:nvSpPr>
      <dsp:spPr>
        <a:xfrm>
          <a:off x="849629" y="474836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72969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DEVELOPING A BUSINESS PLAN</a:t>
          </a:r>
        </a:p>
      </dsp:txBody>
      <dsp:txXfrm>
        <a:off x="849629" y="474836"/>
        <a:ext cx="891540" cy="75009"/>
      </dsp:txXfrm>
    </dsp:sp>
    <dsp:sp modelId="{574C542E-F1A4-493E-8D45-BDAC3F93B04D}">
      <dsp:nvSpPr>
        <dsp:cNvPr id="0" name=""/>
        <dsp:cNvSpPr/>
      </dsp:nvSpPr>
      <dsp:spPr>
        <a:xfrm>
          <a:off x="849629" y="559221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91211"/>
              <a:satOff val="-596"/>
              <a:lumOff val="102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TECHNO ECONOMIC FEASIBILITY</a:t>
          </a:r>
        </a:p>
      </dsp:txBody>
      <dsp:txXfrm>
        <a:off x="849629" y="559221"/>
        <a:ext cx="891540" cy="75009"/>
      </dsp:txXfrm>
    </dsp:sp>
    <dsp:sp modelId="{98995599-16FA-4134-8F94-A606E6DC6743}">
      <dsp:nvSpPr>
        <dsp:cNvPr id="0" name=""/>
        <dsp:cNvSpPr/>
      </dsp:nvSpPr>
      <dsp:spPr>
        <a:xfrm>
          <a:off x="849629" y="643607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PREPARARTION OF FEASIBILITY REPORT</a:t>
          </a:r>
        </a:p>
      </dsp:txBody>
      <dsp:txXfrm>
        <a:off x="849629" y="643607"/>
        <a:ext cx="891540" cy="75009"/>
      </dsp:txXfrm>
    </dsp:sp>
    <dsp:sp modelId="{83C5D32A-77AD-41A8-90BC-025A6BA9E3FE}">
      <dsp:nvSpPr>
        <dsp:cNvPr id="0" name=""/>
        <dsp:cNvSpPr/>
      </dsp:nvSpPr>
      <dsp:spPr>
        <a:xfrm>
          <a:off x="849629" y="727992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27696"/>
              <a:satOff val="-835"/>
              <a:lumOff val="143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ACCUMULATING RESOURCES</a:t>
          </a:r>
        </a:p>
      </dsp:txBody>
      <dsp:txXfrm>
        <a:off x="849629" y="727992"/>
        <a:ext cx="891540" cy="75009"/>
      </dsp:txXfrm>
    </dsp:sp>
    <dsp:sp modelId="{CDB5ED38-26EE-4A33-83ED-2F7AF36ED9B7}">
      <dsp:nvSpPr>
        <dsp:cNvPr id="0" name=""/>
        <dsp:cNvSpPr/>
      </dsp:nvSpPr>
      <dsp:spPr>
        <a:xfrm>
          <a:off x="849629" y="812378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45938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FINANCIAL PREPARATION</a:t>
          </a:r>
        </a:p>
      </dsp:txBody>
      <dsp:txXfrm>
        <a:off x="849629" y="812378"/>
        <a:ext cx="891540" cy="75009"/>
      </dsp:txXfrm>
    </dsp:sp>
    <dsp:sp modelId="{57A66222-7CA6-4344-B82F-370E912E886A}">
      <dsp:nvSpPr>
        <dsp:cNvPr id="0" name=""/>
        <dsp:cNvSpPr/>
      </dsp:nvSpPr>
      <dsp:spPr>
        <a:xfrm>
          <a:off x="849629" y="89676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64180"/>
              <a:satOff val="-1073"/>
              <a:lumOff val="18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GENERATING FUNDS</a:t>
          </a:r>
        </a:p>
      </dsp:txBody>
      <dsp:txXfrm>
        <a:off x="849629" y="896763"/>
        <a:ext cx="891540" cy="75009"/>
      </dsp:txXfrm>
    </dsp:sp>
    <dsp:sp modelId="{1F037F9A-56E4-4AA7-8920-1BD18E6759A8}">
      <dsp:nvSpPr>
        <dsp:cNvPr id="0" name=""/>
        <dsp:cNvSpPr/>
      </dsp:nvSpPr>
      <dsp:spPr>
        <a:xfrm>
          <a:off x="849629" y="98114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3"/>
              <a:satOff val="-1193"/>
              <a:lumOff val="204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LEGAL ISSUESORGANIZING PRODUCTION</a:t>
          </a:r>
        </a:p>
      </dsp:txBody>
      <dsp:txXfrm>
        <a:off x="849629" y="981149"/>
        <a:ext cx="891540" cy="75009"/>
      </dsp:txXfrm>
    </dsp:sp>
    <dsp:sp modelId="{E9F6ADEF-6EC0-4907-807F-FE4503EFBA5F}">
      <dsp:nvSpPr>
        <dsp:cNvPr id="0" name=""/>
        <dsp:cNvSpPr/>
      </dsp:nvSpPr>
      <dsp:spPr>
        <a:xfrm>
          <a:off x="849629" y="1065534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00665"/>
              <a:satOff val="-1312"/>
              <a:lumOff val="22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MARKETING OF THE PRODUCTS</a:t>
          </a:r>
        </a:p>
      </dsp:txBody>
      <dsp:txXfrm>
        <a:off x="849629" y="1065534"/>
        <a:ext cx="891540" cy="75009"/>
      </dsp:txXfrm>
    </dsp:sp>
    <dsp:sp modelId="{4F003FD3-ABDD-4D58-8D6F-0D1711938D31}">
      <dsp:nvSpPr>
        <dsp:cNvPr id="0" name=""/>
        <dsp:cNvSpPr/>
      </dsp:nvSpPr>
      <dsp:spPr>
        <a:xfrm>
          <a:off x="849629" y="114992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MANAGING ENTREPRENEUR</a:t>
          </a:r>
        </a:p>
      </dsp:txBody>
      <dsp:txXfrm>
        <a:off x="849629" y="1149920"/>
        <a:ext cx="891540" cy="750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991DF-F5FB-4C5E-A95D-7FB40B6487E8}">
      <dsp:nvSpPr>
        <dsp:cNvPr id="0" name=""/>
        <dsp:cNvSpPr/>
      </dsp:nvSpPr>
      <dsp:spPr>
        <a:xfrm>
          <a:off x="163829" y="0"/>
          <a:ext cx="1371600" cy="137160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3D7B3-16E9-4E4B-BED8-0E812E7B6908}">
      <dsp:nvSpPr>
        <dsp:cNvPr id="0" name=""/>
        <dsp:cNvSpPr/>
      </dsp:nvSpPr>
      <dsp:spPr>
        <a:xfrm>
          <a:off x="849629" y="13729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SCANNING OF ENVIRONMENT</a:t>
          </a:r>
        </a:p>
      </dsp:txBody>
      <dsp:txXfrm>
        <a:off x="849629" y="137293"/>
        <a:ext cx="891540" cy="75009"/>
      </dsp:txXfrm>
    </dsp:sp>
    <dsp:sp modelId="{E9B78778-7C1B-4A2C-A239-09793E94CE3D}">
      <dsp:nvSpPr>
        <dsp:cNvPr id="0" name=""/>
        <dsp:cNvSpPr/>
      </dsp:nvSpPr>
      <dsp:spPr>
        <a:xfrm>
          <a:off x="849629" y="22167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"/>
              <a:satOff val="-119"/>
              <a:lumOff val="2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LOCATING BUSINESS OPPORTUNITY</a:t>
          </a:r>
        </a:p>
      </dsp:txBody>
      <dsp:txXfrm>
        <a:off x="849629" y="221679"/>
        <a:ext cx="891540" cy="75009"/>
      </dsp:txXfrm>
    </dsp:sp>
    <dsp:sp modelId="{4379FE50-C845-4826-8995-95CE70B83D56}">
      <dsp:nvSpPr>
        <dsp:cNvPr id="0" name=""/>
        <dsp:cNvSpPr/>
      </dsp:nvSpPr>
      <dsp:spPr>
        <a:xfrm>
          <a:off x="849629" y="306065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36485"/>
              <a:satOff val="-239"/>
              <a:lumOff val="4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CONVERTING OPPORTUNITY INTO REALITY</a:t>
          </a:r>
        </a:p>
      </dsp:txBody>
      <dsp:txXfrm>
        <a:off x="849629" y="306065"/>
        <a:ext cx="891540" cy="75009"/>
      </dsp:txXfrm>
    </dsp:sp>
    <dsp:sp modelId="{B12C3604-81C7-4993-A6A3-2E69268BE27A}">
      <dsp:nvSpPr>
        <dsp:cNvPr id="0" name=""/>
        <dsp:cNvSpPr/>
      </dsp:nvSpPr>
      <dsp:spPr>
        <a:xfrm>
          <a:off x="849629" y="39045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4727"/>
              <a:satOff val="-358"/>
              <a:lumOff val="61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 RESEARCH</a:t>
          </a:r>
        </a:p>
      </dsp:txBody>
      <dsp:txXfrm>
        <a:off x="849629" y="390450"/>
        <a:ext cx="891540" cy="75009"/>
      </dsp:txXfrm>
    </dsp:sp>
    <dsp:sp modelId="{3FE72634-F357-47A3-B9B3-2B34FBCC5518}">
      <dsp:nvSpPr>
        <dsp:cNvPr id="0" name=""/>
        <dsp:cNvSpPr/>
      </dsp:nvSpPr>
      <dsp:spPr>
        <a:xfrm>
          <a:off x="849629" y="474836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72969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DEVELOPING A BUSINESS PLAN</a:t>
          </a:r>
        </a:p>
      </dsp:txBody>
      <dsp:txXfrm>
        <a:off x="849629" y="474836"/>
        <a:ext cx="891540" cy="75009"/>
      </dsp:txXfrm>
    </dsp:sp>
    <dsp:sp modelId="{574C542E-F1A4-493E-8D45-BDAC3F93B04D}">
      <dsp:nvSpPr>
        <dsp:cNvPr id="0" name=""/>
        <dsp:cNvSpPr/>
      </dsp:nvSpPr>
      <dsp:spPr>
        <a:xfrm>
          <a:off x="849629" y="559221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91211"/>
              <a:satOff val="-596"/>
              <a:lumOff val="102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TECHNO ECONOMIC FEASIBILITY</a:t>
          </a:r>
        </a:p>
      </dsp:txBody>
      <dsp:txXfrm>
        <a:off x="849629" y="559221"/>
        <a:ext cx="891540" cy="75009"/>
      </dsp:txXfrm>
    </dsp:sp>
    <dsp:sp modelId="{98995599-16FA-4134-8F94-A606E6DC6743}">
      <dsp:nvSpPr>
        <dsp:cNvPr id="0" name=""/>
        <dsp:cNvSpPr/>
      </dsp:nvSpPr>
      <dsp:spPr>
        <a:xfrm>
          <a:off x="849629" y="643607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PREPARARTION OF FEASIBILITY REPORT</a:t>
          </a:r>
        </a:p>
      </dsp:txBody>
      <dsp:txXfrm>
        <a:off x="849629" y="643607"/>
        <a:ext cx="891540" cy="75009"/>
      </dsp:txXfrm>
    </dsp:sp>
    <dsp:sp modelId="{83C5D32A-77AD-41A8-90BC-025A6BA9E3FE}">
      <dsp:nvSpPr>
        <dsp:cNvPr id="0" name=""/>
        <dsp:cNvSpPr/>
      </dsp:nvSpPr>
      <dsp:spPr>
        <a:xfrm>
          <a:off x="849629" y="727992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27696"/>
              <a:satOff val="-835"/>
              <a:lumOff val="143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ACCUMULATING RESOURCES</a:t>
          </a:r>
        </a:p>
      </dsp:txBody>
      <dsp:txXfrm>
        <a:off x="849629" y="727992"/>
        <a:ext cx="891540" cy="75009"/>
      </dsp:txXfrm>
    </dsp:sp>
    <dsp:sp modelId="{CDB5ED38-26EE-4A33-83ED-2F7AF36ED9B7}">
      <dsp:nvSpPr>
        <dsp:cNvPr id="0" name=""/>
        <dsp:cNvSpPr/>
      </dsp:nvSpPr>
      <dsp:spPr>
        <a:xfrm>
          <a:off x="849629" y="812378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45938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FINANCIAL PREPARATION</a:t>
          </a:r>
        </a:p>
      </dsp:txBody>
      <dsp:txXfrm>
        <a:off x="849629" y="812378"/>
        <a:ext cx="891540" cy="75009"/>
      </dsp:txXfrm>
    </dsp:sp>
    <dsp:sp modelId="{57A66222-7CA6-4344-B82F-370E912E886A}">
      <dsp:nvSpPr>
        <dsp:cNvPr id="0" name=""/>
        <dsp:cNvSpPr/>
      </dsp:nvSpPr>
      <dsp:spPr>
        <a:xfrm>
          <a:off x="849629" y="896763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64180"/>
              <a:satOff val="-1073"/>
              <a:lumOff val="18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GENERATING FUNDS</a:t>
          </a:r>
        </a:p>
      </dsp:txBody>
      <dsp:txXfrm>
        <a:off x="849629" y="896763"/>
        <a:ext cx="891540" cy="75009"/>
      </dsp:txXfrm>
    </dsp:sp>
    <dsp:sp modelId="{1F037F9A-56E4-4AA7-8920-1BD18E6759A8}">
      <dsp:nvSpPr>
        <dsp:cNvPr id="0" name=""/>
        <dsp:cNvSpPr/>
      </dsp:nvSpPr>
      <dsp:spPr>
        <a:xfrm>
          <a:off x="849629" y="981149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82423"/>
              <a:satOff val="-1193"/>
              <a:lumOff val="204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LEGAL ISSUESORGANIZING PRODUCTION</a:t>
          </a:r>
        </a:p>
      </dsp:txBody>
      <dsp:txXfrm>
        <a:off x="849629" y="981149"/>
        <a:ext cx="891540" cy="75009"/>
      </dsp:txXfrm>
    </dsp:sp>
    <dsp:sp modelId="{E9F6ADEF-6EC0-4907-807F-FE4503EFBA5F}">
      <dsp:nvSpPr>
        <dsp:cNvPr id="0" name=""/>
        <dsp:cNvSpPr/>
      </dsp:nvSpPr>
      <dsp:spPr>
        <a:xfrm>
          <a:off x="849629" y="1065534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00665"/>
              <a:satOff val="-1312"/>
              <a:lumOff val="22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MARKETING OF THE PRODUCTS</a:t>
          </a:r>
        </a:p>
      </dsp:txBody>
      <dsp:txXfrm>
        <a:off x="849629" y="1065534"/>
        <a:ext cx="891540" cy="75009"/>
      </dsp:txXfrm>
    </dsp:sp>
    <dsp:sp modelId="{4F003FD3-ABDD-4D58-8D6F-0D1711938D31}">
      <dsp:nvSpPr>
        <dsp:cNvPr id="0" name=""/>
        <dsp:cNvSpPr/>
      </dsp:nvSpPr>
      <dsp:spPr>
        <a:xfrm>
          <a:off x="849629" y="1149920"/>
          <a:ext cx="891540" cy="75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MANAGING ENTREPRENEUR</a:t>
          </a:r>
        </a:p>
      </dsp:txBody>
      <dsp:txXfrm>
        <a:off x="849629" y="1149920"/>
        <a:ext cx="891540" cy="75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892A-3A54-4E78-94D5-499AE984DD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8489-4826-462B-840E-F0F4676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67000" y="1905000"/>
            <a:ext cx="6400800" cy="1143000"/>
          </a:xfrm>
        </p:spPr>
        <p:txBody>
          <a:bodyPr>
            <a:normAutofit fontScale="90000"/>
          </a:bodyPr>
          <a:lstStyle/>
          <a:p>
            <a:pPr lvl="0" fontAlgn="base"/>
            <a:r>
              <a:rPr lang="en-US" b="1" dirty="0"/>
              <a:t>PROCESS OF LAUNCHING AN ENTERPRISE</a:t>
            </a:r>
            <a:endParaRPr lang="en-US" dirty="0"/>
          </a:p>
        </p:txBody>
      </p:sp>
      <p:pic>
        <p:nvPicPr>
          <p:cNvPr id="8" name="Picture 7" descr="istockphoto-1165265700-1024x1024.jpg"/>
          <p:cNvPicPr>
            <a:picLocks noChangeAspect="1"/>
          </p:cNvPicPr>
          <p:nvPr/>
        </p:nvPicPr>
        <p:blipFill>
          <a:blip r:embed="rId2" cstate="print"/>
          <a:srcRect l="22940" r="52639"/>
          <a:stretch>
            <a:fillRect/>
          </a:stretch>
        </p:blipFill>
        <p:spPr>
          <a:xfrm>
            <a:off x="0" y="0"/>
            <a:ext cx="2514600" cy="6858001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7239000" y="5486400"/>
          <a:ext cx="19050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477000" cy="1143000"/>
          </a:xfrm>
        </p:spPr>
        <p:txBody>
          <a:bodyPr>
            <a:normAutofit fontScale="90000"/>
          </a:bodyPr>
          <a:lstStyle/>
          <a:p>
            <a:pPr lvl="0" fontAlgn="base"/>
            <a:r>
              <a:rPr lang="en-US" b="1" dirty="0"/>
              <a:t>PROCESS OF LAUNCHING AN ENTERPRISE</a:t>
            </a:r>
            <a:endParaRPr lang="en-US" dirty="0"/>
          </a:p>
        </p:txBody>
      </p:sp>
      <p:pic>
        <p:nvPicPr>
          <p:cNvPr id="8" name="Picture 7" descr="istockphoto-1165265700-1024x1024.jpg"/>
          <p:cNvPicPr>
            <a:picLocks noChangeAspect="1"/>
          </p:cNvPicPr>
          <p:nvPr/>
        </p:nvPicPr>
        <p:blipFill>
          <a:blip r:embed="rId2" cstate="print"/>
          <a:srcRect l="22940" r="52639"/>
          <a:stretch>
            <a:fillRect/>
          </a:stretch>
        </p:blipFill>
        <p:spPr>
          <a:xfrm>
            <a:off x="0" y="0"/>
            <a:ext cx="2514600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1752600"/>
            <a:ext cx="6324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2800" b="1" dirty="0"/>
              <a:t>Scanning of environment:</a:t>
            </a:r>
          </a:p>
          <a:p>
            <a:pPr marL="457200" indent="-457200" algn="just"/>
            <a:endParaRPr lang="en-US" sz="2400" dirty="0"/>
          </a:p>
          <a:p>
            <a:pPr algn="just"/>
            <a:r>
              <a:rPr lang="en-US" sz="2400" dirty="0"/>
              <a:t>Refers to the efforts an entrepreneur uses for examining the external and internal environment before making a decision to start an enterprise.</a:t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12" name="Diagram 11"/>
          <p:cNvGraphicFramePr/>
          <p:nvPr/>
        </p:nvGraphicFramePr>
        <p:xfrm>
          <a:off x="7239000" y="5486400"/>
          <a:ext cx="19050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477000" cy="1143000"/>
          </a:xfrm>
        </p:spPr>
        <p:txBody>
          <a:bodyPr>
            <a:normAutofit fontScale="90000"/>
          </a:bodyPr>
          <a:lstStyle/>
          <a:p>
            <a:pPr lvl="0" fontAlgn="base"/>
            <a:r>
              <a:rPr lang="en-US" b="1" dirty="0"/>
              <a:t>PROCESS OF LAUNCHING AN ENTERPRISE</a:t>
            </a:r>
            <a:endParaRPr lang="en-US" dirty="0"/>
          </a:p>
        </p:txBody>
      </p:sp>
      <p:pic>
        <p:nvPicPr>
          <p:cNvPr id="8" name="Picture 7" descr="istockphoto-1165265700-1024x1024.jpg"/>
          <p:cNvPicPr>
            <a:picLocks noChangeAspect="1"/>
          </p:cNvPicPr>
          <p:nvPr/>
        </p:nvPicPr>
        <p:blipFill>
          <a:blip r:embed="rId2" cstate="print"/>
          <a:srcRect l="22940" r="52639"/>
          <a:stretch>
            <a:fillRect/>
          </a:stretch>
        </p:blipFill>
        <p:spPr>
          <a:xfrm>
            <a:off x="0" y="0"/>
            <a:ext cx="2514600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1676400"/>
            <a:ext cx="6629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800" b="1" dirty="0"/>
              <a:t>2. Locating business opportunities</a:t>
            </a:r>
          </a:p>
          <a:p>
            <a:pPr algn="just"/>
            <a:r>
              <a:rPr lang="en-US" sz="2400" dirty="0"/>
              <a:t>Opportunities are unlimited. Entrepreneurial opportunities will continue to exist for individuals willing to take the risk.</a:t>
            </a:r>
          </a:p>
          <a:p>
            <a:pPr algn="just"/>
            <a:br>
              <a:rPr lang="en-US" sz="2400" dirty="0"/>
            </a:br>
            <a:r>
              <a:rPr lang="en-US" sz="2400" dirty="0"/>
              <a:t>1.The two major characteristics of a business opportunity are good and wide market scope i.e., gap between present or likely demand and supply.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2. An attractive, acceptable and reliable returns on investment.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7239000" y="5486400"/>
          <a:ext cx="19050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477000" cy="1143000"/>
          </a:xfrm>
        </p:spPr>
        <p:txBody>
          <a:bodyPr>
            <a:normAutofit fontScale="90000"/>
          </a:bodyPr>
          <a:lstStyle/>
          <a:p>
            <a:pPr lvl="0" fontAlgn="base"/>
            <a:r>
              <a:rPr lang="en-US" b="1" dirty="0"/>
              <a:t>PROCESS OF LAUNCHING AN ENTERPRISE</a:t>
            </a:r>
            <a:endParaRPr lang="en-US" dirty="0"/>
          </a:p>
        </p:txBody>
      </p:sp>
      <p:pic>
        <p:nvPicPr>
          <p:cNvPr id="8" name="Picture 7" descr="istockphoto-1165265700-1024x1024.jpg"/>
          <p:cNvPicPr>
            <a:picLocks noChangeAspect="1"/>
          </p:cNvPicPr>
          <p:nvPr/>
        </p:nvPicPr>
        <p:blipFill>
          <a:blip r:embed="rId2" cstate="print"/>
          <a:srcRect l="22940" r="52639"/>
          <a:stretch>
            <a:fillRect/>
          </a:stretch>
        </p:blipFill>
        <p:spPr>
          <a:xfrm>
            <a:off x="0" y="0"/>
            <a:ext cx="2514600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1752600"/>
            <a:ext cx="6324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800" b="1" dirty="0"/>
              <a:t>3. Converting opportunity into reality</a:t>
            </a:r>
            <a:endParaRPr lang="en-US" sz="2400" dirty="0"/>
          </a:p>
          <a:p>
            <a:pPr algn="just"/>
            <a:r>
              <a:rPr lang="en-US" sz="2400" dirty="0"/>
              <a:t>The entrepreneur should plan systematically to convert the opportunities into reality in the following manner.</a:t>
            </a:r>
          </a:p>
          <a:p>
            <a:pPr algn="just"/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Through creativity and innovative ideas, products, services.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By acquiring technical and required skills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By collecting necessary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By evaluating business opportunities through SWOT analysis</a:t>
            </a:r>
          </a:p>
          <a:p>
            <a:pPr algn="just"/>
            <a:endParaRPr lang="en-US" sz="2400" dirty="0"/>
          </a:p>
        </p:txBody>
      </p:sp>
      <p:graphicFrame>
        <p:nvGraphicFramePr>
          <p:cNvPr id="12" name="Diagram 11"/>
          <p:cNvGraphicFramePr/>
          <p:nvPr/>
        </p:nvGraphicFramePr>
        <p:xfrm>
          <a:off x="7239000" y="5486400"/>
          <a:ext cx="19050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477000" cy="1143000"/>
          </a:xfrm>
        </p:spPr>
        <p:txBody>
          <a:bodyPr>
            <a:normAutofit fontScale="90000"/>
          </a:bodyPr>
          <a:lstStyle/>
          <a:p>
            <a:pPr lvl="0" fontAlgn="base"/>
            <a:r>
              <a:rPr lang="en-US" b="1" dirty="0"/>
              <a:t>PROCESS OF LAUNCHING AN ENTERPRISE</a:t>
            </a:r>
            <a:endParaRPr lang="en-US" dirty="0"/>
          </a:p>
        </p:txBody>
      </p:sp>
      <p:pic>
        <p:nvPicPr>
          <p:cNvPr id="8" name="Picture 7" descr="istockphoto-1165265700-1024x1024.jpg"/>
          <p:cNvPicPr>
            <a:picLocks noChangeAspect="1"/>
          </p:cNvPicPr>
          <p:nvPr/>
        </p:nvPicPr>
        <p:blipFill>
          <a:blip r:embed="rId2" cstate="print"/>
          <a:srcRect l="22940" r="52639"/>
          <a:stretch>
            <a:fillRect/>
          </a:stretch>
        </p:blipFill>
        <p:spPr>
          <a:xfrm>
            <a:off x="0" y="0"/>
            <a:ext cx="2514600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0" y="1676400"/>
            <a:ext cx="6477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800" b="1" dirty="0"/>
              <a:t>4. Market Research:</a:t>
            </a:r>
            <a:r>
              <a:rPr lang="en-US" sz="2800" dirty="0"/>
              <a:t> </a:t>
            </a:r>
          </a:p>
          <a:p>
            <a:pPr marL="457200" indent="-457200" algn="just"/>
            <a:endParaRPr lang="en-US" sz="2400" dirty="0"/>
          </a:p>
          <a:p>
            <a:pPr algn="just"/>
            <a:r>
              <a:rPr lang="en-US" sz="2400" dirty="0"/>
              <a:t>It involves gathering information about a particular market followed by an analysis of that information to assess the buying behavior, price and preferences and to identify the competitors.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7239000" y="5486400"/>
          <a:ext cx="19050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477000" cy="1143000"/>
          </a:xfrm>
        </p:spPr>
        <p:txBody>
          <a:bodyPr>
            <a:normAutofit fontScale="90000"/>
          </a:bodyPr>
          <a:lstStyle/>
          <a:p>
            <a:pPr lvl="0" fontAlgn="base"/>
            <a:r>
              <a:rPr lang="en-US" b="1" dirty="0"/>
              <a:t>PROCESS OF LAUNCHING AN ENTERPRISE</a:t>
            </a:r>
            <a:endParaRPr lang="en-US" dirty="0"/>
          </a:p>
        </p:txBody>
      </p:sp>
      <p:pic>
        <p:nvPicPr>
          <p:cNvPr id="8" name="Picture 7" descr="istockphoto-1165265700-1024x1024.jpg"/>
          <p:cNvPicPr>
            <a:picLocks noChangeAspect="1"/>
          </p:cNvPicPr>
          <p:nvPr/>
        </p:nvPicPr>
        <p:blipFill>
          <a:blip r:embed="rId2" cstate="print"/>
          <a:srcRect l="22940" r="52639"/>
          <a:stretch>
            <a:fillRect/>
          </a:stretch>
        </p:blipFill>
        <p:spPr>
          <a:xfrm>
            <a:off x="0" y="0"/>
            <a:ext cx="2514600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0" y="1676400"/>
            <a:ext cx="6477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800" b="1" dirty="0"/>
              <a:t>5.  Developing a business plan :</a:t>
            </a:r>
            <a:endParaRPr lang="en-US" sz="2800" dirty="0"/>
          </a:p>
          <a:p>
            <a:pPr marL="457200" indent="-457200" algn="just"/>
            <a:endParaRPr lang="en-US" sz="2400" dirty="0"/>
          </a:p>
          <a:p>
            <a:pPr algn="just"/>
            <a:r>
              <a:rPr lang="en-US" sz="2400" dirty="0"/>
              <a:t>The entrepreneur has to prepare expected needs and projected results of the new business. It is a road map for a successful enterprise.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7239000" y="5486400"/>
          <a:ext cx="19050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477000" cy="1143000"/>
          </a:xfrm>
        </p:spPr>
        <p:txBody>
          <a:bodyPr>
            <a:normAutofit fontScale="90000"/>
          </a:bodyPr>
          <a:lstStyle/>
          <a:p>
            <a:pPr lvl="0" fontAlgn="base"/>
            <a:r>
              <a:rPr lang="en-US" b="1" dirty="0"/>
              <a:t>PROCESS OF LAUNCHING AN ENTERPRISE</a:t>
            </a:r>
            <a:endParaRPr lang="en-US" dirty="0"/>
          </a:p>
        </p:txBody>
      </p:sp>
      <p:pic>
        <p:nvPicPr>
          <p:cNvPr id="8" name="Picture 7" descr="istockphoto-1165265700-1024x1024.jpg"/>
          <p:cNvPicPr>
            <a:picLocks noChangeAspect="1"/>
          </p:cNvPicPr>
          <p:nvPr/>
        </p:nvPicPr>
        <p:blipFill>
          <a:blip r:embed="rId2" cstate="print"/>
          <a:srcRect l="22940" r="52639"/>
          <a:stretch>
            <a:fillRect/>
          </a:stretch>
        </p:blipFill>
        <p:spPr>
          <a:xfrm>
            <a:off x="0" y="0"/>
            <a:ext cx="2514600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1676400"/>
            <a:ext cx="6324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800" b="1" dirty="0"/>
              <a:t>6.  Techno-economic feasibility:</a:t>
            </a:r>
            <a:endParaRPr lang="en-US" sz="2800" dirty="0"/>
          </a:p>
          <a:p>
            <a:pPr marL="457200" indent="-457200" algn="just"/>
            <a:endParaRPr lang="en-US" sz="2400" dirty="0"/>
          </a:p>
          <a:p>
            <a:pPr algn="just"/>
            <a:r>
              <a:rPr lang="en-US" sz="2400" dirty="0"/>
              <a:t>The success of an enterprise depends upon the entrepreneur doing the right thing at the right time. Starting a new venture is a very challenging and rewarding task. It requires an analysis of the project in depth.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12" name="Diagram 11"/>
          <p:cNvGraphicFramePr/>
          <p:nvPr/>
        </p:nvGraphicFramePr>
        <p:xfrm>
          <a:off x="7239000" y="5486400"/>
          <a:ext cx="19050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ding-girls-850x5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2157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267200" y="3962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To Be Continued…………….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239000" y="2743200"/>
          <a:ext cx="19050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599</Words>
  <Application>Microsoft Office PowerPoint</Application>
  <PresentationFormat>On-screen Show (4:3)</PresentationFormat>
  <Paragraphs>136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PROCESS OF LAUNCHING AN ENTERPRISE</vt:lpstr>
      <vt:lpstr>PROCESS OF LAUNCHING AN ENTERPRISE</vt:lpstr>
      <vt:lpstr>PROCESS OF LAUNCHING AN ENTERPRISE</vt:lpstr>
      <vt:lpstr>PROCESS OF LAUNCHING AN ENTERPRISE</vt:lpstr>
      <vt:lpstr>PROCESS OF LAUNCHING AN ENTERPRISE</vt:lpstr>
      <vt:lpstr>PROCESS OF LAUNCHING AN ENTERPRISE</vt:lpstr>
      <vt:lpstr>PROCESS OF LAUNCHING AN ENTERPRISE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VIKRANTS</dc:creator>
  <cp:lastModifiedBy>Ananya Priya</cp:lastModifiedBy>
  <cp:revision>8</cp:revision>
  <dcterms:created xsi:type="dcterms:W3CDTF">2022-11-16T17:35:18Z</dcterms:created>
  <dcterms:modified xsi:type="dcterms:W3CDTF">2022-11-17T10:31:19Z</dcterms:modified>
</cp:coreProperties>
</file>